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2016/12/16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google.com.tw/?gfe_rd=cr&amp;ei=RzgvWLSIAoii1ASWu62QCQ&amp;gws_rd=ssl#q=%E5%B8%B8%E7%94%A8%E8%8B%B1%E6%96%87%E5%96%AE%E5%AD%97%E8%A1%A8+filetypes:xl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語文教材不求人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</a:t>
            </a:r>
            <a:r>
              <a:rPr lang="en-US" altLang="zh-TW" dirty="0" smtClean="0"/>
              <a:t>--</a:t>
            </a:r>
            <a:r>
              <a:rPr lang="zh-TW" altLang="en-US" dirty="0" smtClean="0"/>
              <a:t>清單及資料庫應用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太平國小 呂奎漢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305" y="252108"/>
            <a:ext cx="3449167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3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完成英文字典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"/>
          <a:stretch/>
        </p:blipFill>
        <p:spPr>
          <a:xfrm>
            <a:off x="395535" y="1628800"/>
            <a:ext cx="7111615" cy="2664296"/>
          </a:xfrm>
        </p:spPr>
      </p:pic>
      <p:sp>
        <p:nvSpPr>
          <p:cNvPr id="5" name="文字方塊 4"/>
          <p:cNvSpPr txBox="1"/>
          <p:nvPr/>
        </p:nvSpPr>
        <p:spPr>
          <a:xfrm>
            <a:off x="395536" y="4566027"/>
            <a:ext cx="6984776" cy="203132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 dirty="0" smtClean="0"/>
              <a:t>增加條件：如果「搜尋位置</a:t>
            </a:r>
            <a:r>
              <a:rPr lang="en-US" altLang="zh-TW" sz="2800" b="1" dirty="0" smtClean="0"/>
              <a:t>&gt;987</a:t>
            </a:r>
            <a:r>
              <a:rPr lang="zh-TW" altLang="en-US" sz="2800" b="1" dirty="0" smtClean="0"/>
              <a:t>」</a:t>
            </a:r>
            <a:endParaRPr lang="en-US" altLang="zh-TW" sz="2800" b="1" dirty="0" smtClean="0"/>
          </a:p>
          <a:p>
            <a:pPr>
              <a:lnSpc>
                <a:spcPct val="150000"/>
              </a:lnSpc>
            </a:pPr>
            <a:r>
              <a:rPr lang="zh-TW" altLang="en-US" sz="2800" b="1" dirty="0" smtClean="0"/>
              <a:t>就顯示</a:t>
            </a:r>
            <a:r>
              <a:rPr lang="zh-TW" altLang="en-US" sz="2800" b="1" dirty="0"/>
              <a:t>中文設定</a:t>
            </a:r>
            <a:r>
              <a:rPr lang="zh-TW" altLang="en-US" sz="2800" b="1" dirty="0" smtClean="0"/>
              <a:t>為「查無此字」</a:t>
            </a:r>
            <a:endParaRPr lang="en-US" altLang="zh-TW" sz="2800" b="1" dirty="0" smtClean="0"/>
          </a:p>
          <a:p>
            <a:pPr>
              <a:lnSpc>
                <a:spcPct val="150000"/>
              </a:lnSpc>
            </a:pPr>
            <a:r>
              <a:rPr lang="zh-TW" altLang="en-US" sz="2800" b="1" dirty="0" smtClean="0"/>
              <a:t>否則顯示正確答案</a:t>
            </a:r>
            <a:endParaRPr lang="en-US" altLang="zh-TW" sz="2800" b="1" dirty="0" smtClean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966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中文查詢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TW" altLang="en-US" sz="2800" dirty="0"/>
              <a:t>試試看如何變成中翻</a:t>
            </a:r>
            <a:r>
              <a:rPr lang="zh-TW" altLang="en-US" sz="2800" dirty="0" smtClean="0"/>
              <a:t>英功能。</a:t>
            </a:r>
            <a:endParaRPr lang="en-US" altLang="zh-TW" sz="2800" dirty="0" smtClean="0"/>
          </a:p>
          <a:p>
            <a:pPr>
              <a:lnSpc>
                <a:spcPct val="200000"/>
              </a:lnSpc>
            </a:pPr>
            <a:r>
              <a:rPr lang="zh-TW" altLang="en-US" sz="2800" dirty="0" smtClean="0"/>
              <a:t>試試看如何變成中翻英、英翻中雙向翻譯功能。</a:t>
            </a:r>
            <a:endParaRPr lang="zh-TW" altLang="en-US" sz="28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8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GOOGLE</a:t>
            </a:r>
            <a:r>
              <a:rPr lang="zh-TW" altLang="en-US" dirty="0" smtClean="0"/>
              <a:t>語音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84984"/>
            <a:ext cx="8259263" cy="3240360"/>
          </a:xfrm>
        </p:spPr>
      </p:pic>
      <p:sp>
        <p:nvSpPr>
          <p:cNvPr id="5" name="文字方塊 4"/>
          <p:cNvSpPr txBox="1"/>
          <p:nvPr/>
        </p:nvSpPr>
        <p:spPr>
          <a:xfrm>
            <a:off x="3360440" y="3284984"/>
            <a:ext cx="5532040" cy="130587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 dirty="0" smtClean="0"/>
              <a:t>加入錄音</a:t>
            </a:r>
            <a:r>
              <a:rPr lang="en-US" altLang="zh-TW" sz="2800" b="1" dirty="0" smtClean="0"/>
              <a:t>2</a:t>
            </a:r>
            <a:r>
              <a:rPr lang="zh-TW" altLang="en-US" sz="2800" b="1" dirty="0" smtClean="0"/>
              <a:t>秒並增加辨識時間</a:t>
            </a:r>
            <a:r>
              <a:rPr lang="en-US" altLang="zh-TW" sz="2800" b="1" dirty="0" smtClean="0"/>
              <a:t>4</a:t>
            </a:r>
            <a:r>
              <a:rPr lang="zh-TW" altLang="en-US" sz="2800" b="1" dirty="0" smtClean="0"/>
              <a:t>秒</a:t>
            </a:r>
            <a:endParaRPr lang="en-US" altLang="zh-TW" sz="2800" b="1" dirty="0" smtClean="0"/>
          </a:p>
          <a:p>
            <a:pPr>
              <a:lnSpc>
                <a:spcPct val="150000"/>
              </a:lnSpc>
            </a:pPr>
            <a:r>
              <a:rPr lang="zh-TW" altLang="en-US" sz="2800" b="1" dirty="0"/>
              <a:t>將原本的答案置換</a:t>
            </a:r>
            <a:r>
              <a:rPr lang="zh-TW" altLang="en-US" sz="2800" b="1" dirty="0" smtClean="0"/>
              <a:t>為語音資料</a:t>
            </a:r>
            <a:endParaRPr lang="en-US" altLang="zh-TW" sz="2800" b="1" dirty="0" smtClean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72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真人發音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4536187" cy="4680520"/>
          </a:xfrm>
        </p:spPr>
      </p:pic>
      <p:sp>
        <p:nvSpPr>
          <p:cNvPr id="5" name="文字方塊 4"/>
          <p:cNvSpPr txBox="1"/>
          <p:nvPr/>
        </p:nvSpPr>
        <p:spPr>
          <a:xfrm>
            <a:off x="5076056" y="1340768"/>
            <a:ext cx="3600400" cy="526297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800" b="1" dirty="0"/>
              <a:t>將中文</a:t>
            </a:r>
            <a:r>
              <a:rPr lang="zh-TW" altLang="en-US" sz="2800" b="1" dirty="0" smtClean="0"/>
              <a:t>解釋</a:t>
            </a:r>
            <a:endParaRPr lang="en-US" altLang="zh-TW" sz="2800" b="1" dirty="0" smtClean="0"/>
          </a:p>
          <a:p>
            <a:pPr>
              <a:lnSpc>
                <a:spcPct val="200000"/>
              </a:lnSpc>
            </a:pPr>
            <a:r>
              <a:rPr lang="zh-TW" altLang="en-US" sz="2800" b="1" dirty="0" smtClean="0"/>
              <a:t>轉為</a:t>
            </a:r>
            <a:r>
              <a:rPr lang="zh-TW" altLang="en-US" sz="2800" b="1" dirty="0"/>
              <a:t>中文</a:t>
            </a:r>
            <a:r>
              <a:rPr lang="zh-TW" altLang="en-US" sz="2800" b="1" dirty="0" smtClean="0"/>
              <a:t>語音</a:t>
            </a:r>
            <a:endParaRPr lang="en-US" altLang="zh-TW" sz="2800" b="1" dirty="0" smtClean="0"/>
          </a:p>
          <a:p>
            <a:pPr>
              <a:lnSpc>
                <a:spcPct val="200000"/>
              </a:lnSpc>
            </a:pPr>
            <a:r>
              <a:rPr lang="zh-TW" altLang="en-US" sz="2800" b="1" dirty="0"/>
              <a:t>將英文</a:t>
            </a:r>
            <a:r>
              <a:rPr lang="zh-TW" altLang="en-US" sz="2800" b="1" dirty="0" smtClean="0"/>
              <a:t>單字</a:t>
            </a:r>
            <a:endParaRPr lang="en-US" altLang="zh-TW" sz="2800" b="1" dirty="0" smtClean="0"/>
          </a:p>
          <a:p>
            <a:pPr>
              <a:lnSpc>
                <a:spcPct val="200000"/>
              </a:lnSpc>
            </a:pPr>
            <a:r>
              <a:rPr lang="zh-TW" altLang="en-US" sz="2800" b="1" dirty="0" smtClean="0"/>
              <a:t>轉為</a:t>
            </a:r>
            <a:r>
              <a:rPr lang="zh-TW" altLang="en-US" sz="2800" b="1" dirty="0"/>
              <a:t>英文</a:t>
            </a:r>
            <a:r>
              <a:rPr lang="zh-TW" altLang="en-US" sz="2800" b="1" dirty="0" smtClean="0"/>
              <a:t>語音</a:t>
            </a:r>
            <a:endParaRPr lang="en-US" altLang="zh-TW" sz="2800" b="1" dirty="0" smtClean="0"/>
          </a:p>
          <a:p>
            <a:pPr>
              <a:lnSpc>
                <a:spcPct val="200000"/>
              </a:lnSpc>
            </a:pPr>
            <a:r>
              <a:rPr lang="zh-TW" altLang="en-US" sz="2800" b="1" dirty="0" smtClean="0"/>
              <a:t>將查無此字</a:t>
            </a:r>
            <a:endParaRPr lang="en-US" altLang="zh-TW" sz="2800" b="1" dirty="0" smtClean="0"/>
          </a:p>
          <a:p>
            <a:pPr>
              <a:lnSpc>
                <a:spcPct val="200000"/>
              </a:lnSpc>
            </a:pPr>
            <a:r>
              <a:rPr lang="zh-TW" altLang="en-US" sz="2800" b="1" dirty="0" smtClean="0"/>
              <a:t>轉為中文語音</a:t>
            </a:r>
            <a:endParaRPr lang="en-US" altLang="zh-TW" sz="2800" b="1" dirty="0" smtClean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26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進階延伸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TW" altLang="en-US" sz="3600" dirty="0"/>
              <a:t>如何改</a:t>
            </a:r>
            <a:r>
              <a:rPr lang="zh-TW" altLang="en-US" sz="3600" dirty="0" smtClean="0"/>
              <a:t>為中文模糊搜尋功能</a:t>
            </a:r>
            <a:endParaRPr lang="en-US" altLang="zh-TW" sz="3600" dirty="0" smtClean="0"/>
          </a:p>
          <a:p>
            <a:pPr>
              <a:lnSpc>
                <a:spcPct val="200000"/>
              </a:lnSpc>
            </a:pPr>
            <a:r>
              <a:rPr lang="zh-TW" altLang="en-US" sz="3600" dirty="0"/>
              <a:t>如何改為英文模糊搜尋</a:t>
            </a:r>
            <a:r>
              <a:rPr lang="zh-TW" altLang="en-US" sz="3600" dirty="0" smtClean="0"/>
              <a:t>功能</a:t>
            </a:r>
            <a:endParaRPr lang="en-US" altLang="zh-TW" sz="3600" dirty="0" smtClean="0"/>
          </a:p>
          <a:p>
            <a:pPr>
              <a:lnSpc>
                <a:spcPct val="200000"/>
              </a:lnSpc>
            </a:pPr>
            <a:r>
              <a:rPr lang="zh-TW" altLang="en-US" sz="3600" dirty="0" smtClean="0"/>
              <a:t>如何同時列出所有搜尋結果</a:t>
            </a:r>
            <a:endParaRPr lang="zh-TW" altLang="en-US" sz="36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86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蒐集單字庫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hlinkClick r:id="rId2"/>
              </a:rPr>
              <a:t>國中英文字彙參考表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2" t="1247" r="58515" b="20970"/>
          <a:stretch/>
        </p:blipFill>
        <p:spPr>
          <a:xfrm>
            <a:off x="971600" y="2204864"/>
            <a:ext cx="3177766" cy="444525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2" t="3466" r="27525" b="12891"/>
          <a:stretch/>
        </p:blipFill>
        <p:spPr>
          <a:xfrm>
            <a:off x="4860032" y="1869886"/>
            <a:ext cx="4066655" cy="4780230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067944" y="4509120"/>
            <a:ext cx="2031325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分別將英文及中文</a:t>
            </a:r>
            <a:endParaRPr lang="en-US" altLang="zh-TW" b="1" dirty="0" smtClean="0"/>
          </a:p>
          <a:p>
            <a:r>
              <a:rPr lang="zh-TW" altLang="en-US" b="1" dirty="0" smtClean="0"/>
              <a:t>複製並貼到</a:t>
            </a:r>
            <a:r>
              <a:rPr lang="en-US" altLang="zh-TW" b="1" dirty="0" smtClean="0"/>
              <a:t>TXT</a:t>
            </a:r>
            <a:r>
              <a:rPr lang="zh-TW" altLang="en-US" b="1" dirty="0" smtClean="0"/>
              <a:t>檔</a:t>
            </a:r>
            <a:endParaRPr lang="zh-TW" altLang="en-US" b="1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9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文字文件</a:t>
            </a:r>
            <a:r>
              <a:rPr lang="en-US" altLang="zh-TW" dirty="0" smtClean="0"/>
              <a:t>(</a:t>
            </a:r>
            <a:r>
              <a:rPr lang="en-US" altLang="zh-TW" dirty="0" err="1" smtClean="0"/>
              <a:t>UTF</a:t>
            </a:r>
            <a:r>
              <a:rPr lang="en-US" altLang="zh-TW" dirty="0" smtClean="0"/>
              <a:t>-8)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48" t="17053" r="46124" b="27938"/>
          <a:stretch/>
        </p:blipFill>
        <p:spPr>
          <a:xfrm>
            <a:off x="467544" y="1628800"/>
            <a:ext cx="2376264" cy="4913327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24" t="17247" r="35445" b="25881"/>
          <a:stretch/>
        </p:blipFill>
        <p:spPr>
          <a:xfrm>
            <a:off x="2987824" y="1628800"/>
            <a:ext cx="3795980" cy="501013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89" t="63663" r="24060" b="22079"/>
          <a:stretch/>
        </p:blipFill>
        <p:spPr>
          <a:xfrm>
            <a:off x="5940152" y="2276872"/>
            <a:ext cx="3000329" cy="1800200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6372200" y="4509120"/>
            <a:ext cx="2492990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要記得將檔案編碼改為</a:t>
            </a:r>
            <a:endParaRPr lang="en-US" altLang="zh-TW" b="1" dirty="0" smtClean="0"/>
          </a:p>
          <a:p>
            <a:r>
              <a:rPr lang="en-US" altLang="zh-TW" b="1" dirty="0" err="1" smtClean="0"/>
              <a:t>UTF</a:t>
            </a:r>
            <a:r>
              <a:rPr lang="en-US" altLang="zh-TW" b="1" dirty="0" smtClean="0"/>
              <a:t>-8</a:t>
            </a:r>
            <a:r>
              <a:rPr lang="zh-TW" altLang="en-US" b="1" dirty="0" smtClean="0"/>
              <a:t>後儲存</a:t>
            </a:r>
            <a:endParaRPr lang="zh-TW" altLang="en-US" b="1" dirty="0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4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 smtClean="0"/>
              <a:t>STI</a:t>
            </a:r>
            <a:r>
              <a:rPr lang="en-US" altLang="zh-TW" dirty="0" smtClean="0"/>
              <a:t>(Scratch Transform </a:t>
            </a:r>
            <a:r>
              <a:rPr lang="en-US" altLang="zh-TW" dirty="0" err="1" smtClean="0"/>
              <a:t>IoT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22" t="21454" r="26871" b="20736"/>
          <a:stretch/>
        </p:blipFill>
        <p:spPr>
          <a:xfrm>
            <a:off x="683568" y="1772816"/>
            <a:ext cx="5040560" cy="4609880"/>
          </a:xfrm>
        </p:spPr>
      </p:pic>
      <p:sp>
        <p:nvSpPr>
          <p:cNvPr id="5" name="文字方塊 4"/>
          <p:cNvSpPr txBox="1"/>
          <p:nvPr/>
        </p:nvSpPr>
        <p:spPr>
          <a:xfrm>
            <a:off x="6084168" y="4707141"/>
            <a:ext cx="3059832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TW" altLang="en-US" sz="2800" b="1" dirty="0" smtClean="0"/>
              <a:t>打開</a:t>
            </a:r>
            <a:r>
              <a:rPr lang="en-US" altLang="zh-TW" sz="2800" b="1" dirty="0" smtClean="0"/>
              <a:t>Transformer</a:t>
            </a:r>
          </a:p>
          <a:p>
            <a:r>
              <a:rPr lang="zh-TW" altLang="en-US" sz="2800" b="1" dirty="0"/>
              <a:t>開始</a:t>
            </a:r>
            <a:r>
              <a:rPr lang="en-US" altLang="zh-TW" sz="2800" b="1" dirty="0" err="1"/>
              <a:t>STI</a:t>
            </a:r>
            <a:r>
              <a:rPr lang="zh-TW" altLang="en-US" sz="2800" b="1" dirty="0"/>
              <a:t>課程囉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18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2" t="15452" r="58251" b="53542"/>
          <a:stretch/>
        </p:blipFill>
        <p:spPr>
          <a:xfrm>
            <a:off x="395536" y="764704"/>
            <a:ext cx="2789966" cy="4368129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36712"/>
            <a:ext cx="2467043" cy="368294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323528" y="5301208"/>
            <a:ext cx="3059832" cy="138499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TW" altLang="en-US" sz="2800" b="1" dirty="0" smtClean="0"/>
              <a:t>建置「中文列表」</a:t>
            </a:r>
            <a:endParaRPr lang="en-US" altLang="zh-TW" sz="2800" b="1" dirty="0" smtClean="0"/>
          </a:p>
          <a:p>
            <a:r>
              <a:rPr lang="zh-TW" altLang="en-US" sz="2800" b="1" dirty="0" smtClean="0"/>
              <a:t>及「英文列表」兩個清單</a:t>
            </a:r>
            <a:endParaRPr lang="zh-TW" altLang="en-US" sz="2800" b="1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715537"/>
            <a:ext cx="3127999" cy="3824338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5864303" y="1293188"/>
            <a:ext cx="3059832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TW" altLang="en-US" sz="2800" b="1" dirty="0" smtClean="0"/>
              <a:t>並分別匯入中文及英文</a:t>
            </a:r>
            <a:r>
              <a:rPr lang="en-US" altLang="zh-TW" sz="2800" b="1" dirty="0" smtClean="0"/>
              <a:t>TXT</a:t>
            </a:r>
            <a:r>
              <a:rPr lang="zh-TW" altLang="en-US" sz="2800" b="1" dirty="0" smtClean="0"/>
              <a:t>檔</a:t>
            </a:r>
            <a:endParaRPr lang="zh-TW" altLang="en-US" sz="2800" b="1" dirty="0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2"/>
            <a:ext cx="6912768" cy="4979536"/>
          </a:xfrm>
        </p:spPr>
      </p:pic>
      <p:sp>
        <p:nvSpPr>
          <p:cNvPr id="5" name="橢圓 4"/>
          <p:cNvSpPr/>
          <p:nvPr/>
        </p:nvSpPr>
        <p:spPr>
          <a:xfrm>
            <a:off x="2060534" y="6165304"/>
            <a:ext cx="1224136" cy="43204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5508104" y="6165304"/>
            <a:ext cx="1224136" cy="43204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6012160" y="4725144"/>
            <a:ext cx="3059832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TW" altLang="en-US" sz="2800" b="1" dirty="0" smtClean="0"/>
              <a:t>確認兩邊的長度是否相同</a:t>
            </a:r>
            <a:endParaRPr lang="zh-TW" altLang="en-US" sz="2800" b="1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22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7420612" cy="3600000"/>
          </a:xfrm>
        </p:spPr>
      </p:pic>
      <p:sp>
        <p:nvSpPr>
          <p:cNvPr id="5" name="文字方塊 4"/>
          <p:cNvSpPr txBox="1"/>
          <p:nvPr/>
        </p:nvSpPr>
        <p:spPr>
          <a:xfrm>
            <a:off x="323528" y="4005064"/>
            <a:ext cx="8496944" cy="267765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 smtClean="0"/>
              <a:t>1.</a:t>
            </a:r>
            <a:r>
              <a:rPr lang="zh-TW" altLang="en-US" sz="2800" b="1" dirty="0" smtClean="0"/>
              <a:t>定義變數：搜尋位置</a:t>
            </a:r>
            <a:endParaRPr lang="en-US" altLang="zh-TW" sz="2800" b="1" dirty="0" smtClean="0"/>
          </a:p>
          <a:p>
            <a:pPr>
              <a:lnSpc>
                <a:spcPct val="150000"/>
              </a:lnSpc>
            </a:pPr>
            <a:r>
              <a:rPr lang="en-US" altLang="zh-TW" sz="2800" b="1" dirty="0" smtClean="0"/>
              <a:t>2.</a:t>
            </a:r>
            <a:r>
              <a:rPr lang="zh-TW" altLang="en-US" sz="2800" b="1" dirty="0" smtClean="0"/>
              <a:t>讓程式反覆執行直到輸入的答案</a:t>
            </a:r>
            <a:r>
              <a:rPr lang="en-US" altLang="zh-TW" sz="2800" b="1" dirty="0" smtClean="0"/>
              <a:t>=</a:t>
            </a:r>
            <a:r>
              <a:rPr lang="zh-TW" altLang="en-US" sz="2800" b="1" dirty="0" smtClean="0"/>
              <a:t>英文列表中的相對位置</a:t>
            </a:r>
            <a:endParaRPr lang="en-US" altLang="zh-TW" sz="2800" b="1" dirty="0" smtClean="0"/>
          </a:p>
          <a:p>
            <a:pPr>
              <a:lnSpc>
                <a:spcPct val="150000"/>
              </a:lnSpc>
            </a:pPr>
            <a:r>
              <a:rPr lang="en-US" altLang="zh-TW" sz="2800" b="1" dirty="0" smtClean="0"/>
              <a:t>3.</a:t>
            </a:r>
            <a:r>
              <a:rPr lang="zh-TW" altLang="en-US" sz="2800" b="1" dirty="0" smtClean="0"/>
              <a:t>例如：輸入</a:t>
            </a:r>
            <a:r>
              <a:rPr lang="en-US" altLang="zh-TW" sz="2800" b="1" dirty="0" smtClean="0"/>
              <a:t>hello</a:t>
            </a:r>
            <a:r>
              <a:rPr lang="zh-TW" altLang="en-US" sz="2800" b="1" dirty="0" smtClean="0"/>
              <a:t>可知道他在英文列表中的第</a:t>
            </a:r>
            <a:r>
              <a:rPr lang="en-US" altLang="zh-TW" sz="2800" b="1" dirty="0" smtClean="0"/>
              <a:t>85</a:t>
            </a:r>
            <a:r>
              <a:rPr lang="zh-TW" altLang="en-US" sz="2800" b="1" dirty="0" smtClean="0"/>
              <a:t>行</a:t>
            </a:r>
            <a:endParaRPr lang="en-US" altLang="zh-TW" sz="2800" b="1" dirty="0" smtClean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08720"/>
            <a:ext cx="3772816" cy="108012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80"/>
            <a:ext cx="5840225" cy="1656184"/>
          </a:xfrm>
        </p:spPr>
      </p:pic>
      <p:sp>
        <p:nvSpPr>
          <p:cNvPr id="5" name="文字方塊 4"/>
          <p:cNvSpPr txBox="1"/>
          <p:nvPr/>
        </p:nvSpPr>
        <p:spPr>
          <a:xfrm>
            <a:off x="323528" y="2337412"/>
            <a:ext cx="6552728" cy="73866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 dirty="0" smtClean="0"/>
              <a:t>中文列表的第</a:t>
            </a:r>
            <a:r>
              <a:rPr lang="en-US" altLang="zh-TW" sz="2800" b="1" dirty="0" smtClean="0"/>
              <a:t>85</a:t>
            </a:r>
            <a:r>
              <a:rPr lang="zh-TW" altLang="en-US" sz="2800" b="1" dirty="0" smtClean="0"/>
              <a:t>行正是</a:t>
            </a:r>
            <a:r>
              <a:rPr lang="en-US" altLang="zh-TW" sz="2800" b="1" dirty="0" smtClean="0"/>
              <a:t>Hello</a:t>
            </a:r>
            <a:r>
              <a:rPr lang="zh-TW" altLang="en-US" sz="2800" b="1" dirty="0" smtClean="0"/>
              <a:t>的中文解釋</a:t>
            </a:r>
            <a:endParaRPr lang="en-US" altLang="zh-TW" sz="2800" b="1" dirty="0" smtClean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94" y="3284984"/>
            <a:ext cx="6782747" cy="1009791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283658" y="4437112"/>
            <a:ext cx="8032758" cy="203132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b="1" dirty="0" smtClean="0"/>
              <a:t>1.</a:t>
            </a:r>
            <a:r>
              <a:rPr lang="zh-TW" altLang="en-US" sz="2800" b="1" dirty="0" smtClean="0"/>
              <a:t>定義變數：顯示中文</a:t>
            </a:r>
            <a:endParaRPr lang="en-US" altLang="zh-TW" sz="2800" b="1" dirty="0" smtClean="0"/>
          </a:p>
          <a:p>
            <a:pPr>
              <a:lnSpc>
                <a:spcPct val="150000"/>
              </a:lnSpc>
            </a:pPr>
            <a:r>
              <a:rPr lang="en-US" altLang="zh-TW" sz="2800" b="1" dirty="0" smtClean="0"/>
              <a:t>2.</a:t>
            </a:r>
            <a:r>
              <a:rPr lang="zh-TW" altLang="en-US" sz="2800" b="1" dirty="0" smtClean="0"/>
              <a:t>將顯示中文變數設為中文列表的第</a:t>
            </a:r>
            <a:r>
              <a:rPr lang="en-US" altLang="zh-TW" sz="2800" b="1" dirty="0" smtClean="0"/>
              <a:t>85</a:t>
            </a:r>
            <a:r>
              <a:rPr lang="zh-TW" altLang="en-US" sz="2800" b="1" dirty="0" smtClean="0"/>
              <a:t>行</a:t>
            </a:r>
            <a:endParaRPr lang="en-US" altLang="zh-TW" sz="2800" b="1" dirty="0" smtClean="0"/>
          </a:p>
          <a:p>
            <a:pPr>
              <a:lnSpc>
                <a:spcPct val="150000"/>
              </a:lnSpc>
            </a:pPr>
            <a:r>
              <a:rPr lang="en-US" altLang="zh-TW" sz="2800" b="1" dirty="0" smtClean="0"/>
              <a:t>3.</a:t>
            </a:r>
            <a:r>
              <a:rPr lang="zh-TW" altLang="en-US" sz="2800" b="1" dirty="0" smtClean="0"/>
              <a:t>到這裡你已經完成英翻中的程式了</a:t>
            </a:r>
            <a:endParaRPr lang="en-US" altLang="zh-TW" sz="2800" b="1" dirty="0" smtClean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1" y="3501008"/>
            <a:ext cx="1467265" cy="793767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06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DEBUG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3496163" cy="943107"/>
          </a:xfrm>
        </p:spPr>
      </p:pic>
      <p:sp>
        <p:nvSpPr>
          <p:cNvPr id="5" name="文字方塊 4"/>
          <p:cNvSpPr txBox="1"/>
          <p:nvPr/>
        </p:nvSpPr>
        <p:spPr>
          <a:xfrm>
            <a:off x="323528" y="2780928"/>
            <a:ext cx="6984776" cy="73866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 dirty="0" smtClean="0"/>
              <a:t>萬一找不到，電腦就會無限找下去直到當機</a:t>
            </a:r>
            <a:endParaRPr lang="en-US" altLang="zh-TW" sz="2800" b="1" dirty="0" smtClean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"/>
          <a:stretch/>
        </p:blipFill>
        <p:spPr>
          <a:xfrm>
            <a:off x="179512" y="3789040"/>
            <a:ext cx="8833303" cy="1560320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356984" y="5517232"/>
            <a:ext cx="7815416" cy="73866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b="1" dirty="0" smtClean="0"/>
              <a:t>增加新的判斷條件：「或」搜尋位置大於「</a:t>
            </a:r>
            <a:r>
              <a:rPr lang="en-US" altLang="zh-TW" sz="2800" b="1" dirty="0" smtClean="0"/>
              <a:t>987</a:t>
            </a:r>
            <a:r>
              <a:rPr lang="zh-TW" altLang="en-US" sz="2800" b="1" dirty="0" smtClean="0"/>
              <a:t>」</a:t>
            </a:r>
            <a:endParaRPr lang="en-US" altLang="zh-TW" sz="2800" b="1" dirty="0" smtClean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7" y="116632"/>
            <a:ext cx="1874339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80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茅草">
  <a:themeElements>
    <a:clrScheme name="茅草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茅草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1825</TotalTime>
  <Words>306</Words>
  <Application>Microsoft Office PowerPoint</Application>
  <PresentationFormat>如螢幕大小 (4:3)</PresentationFormat>
  <Paragraphs>47</Paragraphs>
  <Slides>14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15" baseType="lpstr">
      <vt:lpstr>茅草</vt:lpstr>
      <vt:lpstr>語文教材不求人  --清單及資料庫應用</vt:lpstr>
      <vt:lpstr>蒐集單字庫</vt:lpstr>
      <vt:lpstr>文字文件(UTF-8)</vt:lpstr>
      <vt:lpstr>STI(Scratch Transform IoT)</vt:lpstr>
      <vt:lpstr>PowerPoint 簡報</vt:lpstr>
      <vt:lpstr>PowerPoint 簡報</vt:lpstr>
      <vt:lpstr>PowerPoint 簡報</vt:lpstr>
      <vt:lpstr>PowerPoint 簡報</vt:lpstr>
      <vt:lpstr>DEBUG</vt:lpstr>
      <vt:lpstr>完成英文字典</vt:lpstr>
      <vt:lpstr>中文查詢</vt:lpstr>
      <vt:lpstr>GOOGLE語音</vt:lpstr>
      <vt:lpstr>真人發音</vt:lpstr>
      <vt:lpstr>進階延伸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STI-語音英語辭典</dc:title>
  <dc:creator>EZ</dc:creator>
  <cp:lastModifiedBy>EZ</cp:lastModifiedBy>
  <cp:revision>21</cp:revision>
  <dcterms:created xsi:type="dcterms:W3CDTF">2016-11-18T17:18:42Z</dcterms:created>
  <dcterms:modified xsi:type="dcterms:W3CDTF">2016-12-15T17:08:02Z</dcterms:modified>
</cp:coreProperties>
</file>