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3" r:id="rId3"/>
    <p:sldId id="351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1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27C"/>
    <a:srgbClr val="0033CC"/>
    <a:srgbClr val="CCECFF"/>
    <a:srgbClr val="393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3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8D8CB-97DE-4CD6-978D-B4DE06CA70F8}" type="datetimeFigureOut">
              <a:rPr lang="zh-TW" altLang="en-US" smtClean="0"/>
              <a:pPr/>
              <a:t>2017/10/18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A4C6D-E72F-4ACD-8B51-1CFC0FEBBB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60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829915"/>
          </a:xfrm>
        </p:spPr>
        <p:txBody>
          <a:bodyPr>
            <a:noAutofit/>
          </a:bodyPr>
          <a:lstStyle>
            <a:lvl1pPr>
              <a:defRPr sz="5000">
                <a:solidFill>
                  <a:srgbClr val="393023"/>
                </a:solidFill>
              </a:defRPr>
            </a:lvl1pPr>
          </a:lstStyle>
          <a:p>
            <a:r>
              <a:rPr lang="en-US" noProof="0" dirty="0" smtClean="0"/>
              <a:t>Name of Presentation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3718"/>
            <a:ext cx="6400800" cy="504056"/>
          </a:xfrm>
        </p:spPr>
        <p:txBody>
          <a:bodyPr/>
          <a:lstStyle>
            <a:lvl1pPr marL="0" indent="0" algn="ctr">
              <a:buNone/>
              <a:defRPr>
                <a:solidFill>
                  <a:srgbClr val="3930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Company Name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440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69073" y="1131590"/>
            <a:ext cx="7805854" cy="648072"/>
          </a:xfrm>
        </p:spPr>
        <p:txBody>
          <a:bodyPr/>
          <a:lstStyle>
            <a:lvl1pPr algn="l">
              <a:defRPr>
                <a:solidFill>
                  <a:srgbClr val="393023"/>
                </a:solidFill>
              </a:defRPr>
            </a:lvl1pPr>
          </a:lstStyle>
          <a:p>
            <a:r>
              <a:rPr lang="en-US" noProof="0" dirty="0" smtClean="0"/>
              <a:t>Your title here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073" y="1923678"/>
            <a:ext cx="7805854" cy="2962424"/>
          </a:xfrm>
        </p:spPr>
        <p:txBody>
          <a:bodyPr/>
          <a:lstStyle>
            <a:lvl1pPr marL="0" indent="0">
              <a:buNone/>
              <a:defRPr>
                <a:solidFill>
                  <a:srgbClr val="393023"/>
                </a:solidFill>
              </a:defRPr>
            </a:lvl1pPr>
          </a:lstStyle>
          <a:p>
            <a:pPr lvl="0"/>
            <a:r>
              <a:rPr lang="en-US" noProof="0" dirty="0" smtClean="0"/>
              <a:t>Lorem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8" y="1318499"/>
            <a:ext cx="404478" cy="3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5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69073" y="1131590"/>
            <a:ext cx="7805854" cy="648072"/>
          </a:xfrm>
        </p:spPr>
        <p:txBody>
          <a:bodyPr/>
          <a:lstStyle>
            <a:lvl1pPr algn="l">
              <a:defRPr>
                <a:solidFill>
                  <a:srgbClr val="393023"/>
                </a:solidFill>
              </a:defRPr>
            </a:lvl1pPr>
          </a:lstStyle>
          <a:p>
            <a:r>
              <a:rPr lang="en-US" noProof="0" dirty="0" smtClean="0"/>
              <a:t>Your title here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073" y="1923678"/>
            <a:ext cx="7805854" cy="2962424"/>
          </a:xfrm>
        </p:spPr>
        <p:txBody>
          <a:bodyPr/>
          <a:lstStyle>
            <a:lvl1pPr marL="0" indent="0">
              <a:buNone/>
              <a:defRPr>
                <a:solidFill>
                  <a:srgbClr val="393023"/>
                </a:solidFill>
              </a:defRPr>
            </a:lvl1pPr>
          </a:lstStyle>
          <a:p>
            <a:pPr lvl="0"/>
            <a:r>
              <a:rPr lang="en-US" noProof="0" dirty="0" smtClean="0"/>
              <a:t>Lorem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8782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8" y="1318499"/>
            <a:ext cx="404478" cy="3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4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073" y="1131590"/>
            <a:ext cx="7805854" cy="648072"/>
          </a:xfrm>
        </p:spPr>
        <p:txBody>
          <a:bodyPr/>
          <a:lstStyle>
            <a:lvl1pPr algn="l">
              <a:defRPr>
                <a:solidFill>
                  <a:srgbClr val="393023"/>
                </a:solidFill>
              </a:defRPr>
            </a:lvl1pPr>
          </a:lstStyle>
          <a:p>
            <a:r>
              <a:rPr lang="en-US" noProof="0" dirty="0" smtClean="0"/>
              <a:t>Your title here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073" y="1923678"/>
            <a:ext cx="7805854" cy="2962424"/>
          </a:xfrm>
        </p:spPr>
        <p:txBody>
          <a:bodyPr/>
          <a:lstStyle>
            <a:lvl1pPr marL="0" indent="0">
              <a:buNone/>
              <a:defRPr>
                <a:solidFill>
                  <a:srgbClr val="393023"/>
                </a:solidFill>
              </a:defRPr>
            </a:lvl1pPr>
          </a:lstStyle>
          <a:p>
            <a:pPr lvl="0"/>
            <a:r>
              <a:rPr lang="en-US" noProof="0" dirty="0" smtClean="0"/>
              <a:t>Lorem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8" y="1318499"/>
            <a:ext cx="404478" cy="3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9792" y="1995686"/>
            <a:ext cx="3744416" cy="648072"/>
          </a:xfrm>
        </p:spPr>
        <p:txBody>
          <a:bodyPr>
            <a:noAutofit/>
          </a:bodyPr>
          <a:lstStyle>
            <a:lvl1pPr algn="ctr">
              <a:defRPr sz="5400">
                <a:solidFill>
                  <a:srgbClr val="393023"/>
                </a:solidFill>
              </a:defRPr>
            </a:lvl1pPr>
          </a:lstStyle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76847"/>
            <a:ext cx="631180" cy="4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3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9ACB6-6C47-4BDA-B68E-23F0EEF4459C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19F6-70D2-463D-BE3D-4E0EC4929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854007@gmail.com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ez.lu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1590"/>
            <a:ext cx="7772400" cy="19737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今晚誰來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Code~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魔幻世界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23728" y="4587974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3930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花蓮縣卓溪鄉太平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   呂奎漢</a:t>
            </a:r>
            <a:endParaRPr 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8782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96145"/>
            <a:ext cx="275104" cy="2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0" y="1115913"/>
            <a:ext cx="8718498" cy="383352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868144" y="75277"/>
            <a:ext cx="326243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將背景底色設為深色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魔幻圖形將會更加炫麗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62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0" y="1130399"/>
            <a:ext cx="8718498" cy="380455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009833" y="75277"/>
            <a:ext cx="295465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下面增加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顏色改變及亮度改變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魔幻程度大大提升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15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9"/>
          <a:stretch>
            <a:fillRect/>
          </a:stretch>
        </p:blipFill>
        <p:spPr>
          <a:xfrm>
            <a:off x="3059832" y="699542"/>
            <a:ext cx="3168352" cy="13205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1"/>
          <a:stretch>
            <a:fillRect/>
          </a:stretch>
        </p:blipFill>
        <p:spPr>
          <a:xfrm>
            <a:off x="4644008" y="1923678"/>
            <a:ext cx="3867650" cy="1320513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30827"/>
              </p:ext>
            </p:extLst>
          </p:nvPr>
        </p:nvGraphicFramePr>
        <p:xfrm>
          <a:off x="251520" y="3003798"/>
          <a:ext cx="3960440" cy="19405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08112"/>
                <a:gridCol w="29523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交流方式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電話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0931897383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Email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/>
                        </a:rPr>
                        <a:t>u854007@gmail.com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FB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4"/>
                        </a:rPr>
                        <a:t>www.facebook.com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4"/>
                        </a:rPr>
                        <a:t>/</a:t>
                      </a:r>
                      <a:r>
                        <a:rPr lang="en-US" altLang="zh-TW" dirty="0" err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4"/>
                        </a:rPr>
                        <a:t>ez.lue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Line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U854007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4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320"/>
            <a:ext cx="9144000" cy="426271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23699" y="26179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設定初始值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2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278"/>
            <a:ext cx="9144000" cy="404880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723699" y="26179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畫出基本四邊形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8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828"/>
            <a:ext cx="9144000" cy="39697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245602" y="75277"/>
            <a:ext cx="264687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增加變數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預設為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取代移動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畫出螺旋向外圖形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2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3" y="1047828"/>
            <a:ext cx="8900134" cy="39697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796136" y="41773"/>
            <a:ext cx="3262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增加變數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預設為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取代右轉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畫出六角螺旋向外圖形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14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3" y="1113628"/>
            <a:ext cx="8900134" cy="383809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927953" y="75277"/>
            <a:ext cx="310854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增加按鍵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控制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值改變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並將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預設拿掉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基本圖形控制已完成</a:t>
            </a:r>
          </a:p>
        </p:txBody>
      </p:sp>
    </p:spTree>
    <p:extLst>
      <p:ext uri="{BB962C8B-B14F-4D97-AF65-F5344CB8AC3E}">
        <p14:creationId xmlns:p14="http://schemas.microsoft.com/office/powerpoint/2010/main" val="13305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2" y="1113628"/>
            <a:ext cx="8808535" cy="383809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724128" y="75277"/>
            <a:ext cx="341632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新增函式積木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將綠旗下面積木移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置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綠旗下改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z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無限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2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2" y="1115487"/>
            <a:ext cx="8808535" cy="383438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364088" y="75277"/>
            <a:ext cx="387798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按右鍵編輯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選項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運行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屏幕不刷新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要打勾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忽略製圖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過程直接呈現結果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2" y="1115913"/>
            <a:ext cx="8808535" cy="383352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009833" y="75277"/>
            <a:ext cx="295465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原圖為靜態圖形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將面朝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度移出來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圖形會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動畫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67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204</Template>
  <TotalTime>1507</TotalTime>
  <Words>169</Words>
  <Application>Microsoft Office PowerPoint</Application>
  <PresentationFormat>如螢幕大小 (16:9)</PresentationFormat>
  <Paragraphs>36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204</vt:lpstr>
      <vt:lpstr>今晚誰來Code~魔幻世界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玩程式‧完成事</dc:title>
  <dc:creator>王思樺</dc:creator>
  <cp:lastModifiedBy>ASUS</cp:lastModifiedBy>
  <cp:revision>157</cp:revision>
  <dcterms:created xsi:type="dcterms:W3CDTF">2016-11-29T16:29:06Z</dcterms:created>
  <dcterms:modified xsi:type="dcterms:W3CDTF">2017-10-18T01:43:28Z</dcterms:modified>
</cp:coreProperties>
</file>