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9144000" cy="6858000" type="screen4x3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5" d="100"/>
          <a:sy n="85" d="100"/>
        </p:scale>
        <p:origin x="-1122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5" name="Group 94"/>
          <p:cNvGrpSpPr/>
          <p:nvPr/>
        </p:nvGrpSpPr>
        <p:grpSpPr>
          <a:xfrm>
            <a:off x="0" y="-30477"/>
            <a:ext cx="9067800" cy="6889273"/>
            <a:chOff x="0" y="-30477"/>
            <a:chExt cx="9067800" cy="6889273"/>
          </a:xfrm>
        </p:grpSpPr>
        <p:cxnSp>
          <p:nvCxnSpPr>
            <p:cNvPr id="110" name="Straight Connector 109"/>
            <p:cNvCxnSpPr/>
            <p:nvPr/>
          </p:nvCxnSpPr>
          <p:spPr>
            <a:xfrm rot="16200000" flipH="1">
              <a:off x="-14478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7" name="Straight Connector 176"/>
            <p:cNvCxnSpPr/>
            <p:nvPr/>
          </p:nvCxnSpPr>
          <p:spPr>
            <a:xfrm rot="16200000" flipH="1">
              <a:off x="-1638300" y="3238500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8" name="Straight Connector 177"/>
            <p:cNvCxnSpPr/>
            <p:nvPr/>
          </p:nvCxnSpPr>
          <p:spPr>
            <a:xfrm rot="5400000">
              <a:off x="-1485900" y="3238500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1" name="Straight Connector 180"/>
            <p:cNvCxnSpPr/>
            <p:nvPr/>
          </p:nvCxnSpPr>
          <p:spPr>
            <a:xfrm rot="5400000">
              <a:off x="-3238500" y="3314700"/>
              <a:ext cx="6858000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2" name="Straight Connector 181"/>
            <p:cNvCxnSpPr/>
            <p:nvPr/>
          </p:nvCxnSpPr>
          <p:spPr>
            <a:xfrm rot="16200000" flipH="1">
              <a:off x="-3314700" y="3314700"/>
              <a:ext cx="6858000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3" name="Straight Connector 182"/>
            <p:cNvCxnSpPr/>
            <p:nvPr/>
          </p:nvCxnSpPr>
          <p:spPr>
            <a:xfrm rot="16200000" flipH="1">
              <a:off x="-1371600" y="2971800"/>
              <a:ext cx="6858000" cy="9144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4" name="Straight Connector 183"/>
            <p:cNvCxnSpPr/>
            <p:nvPr/>
          </p:nvCxnSpPr>
          <p:spPr>
            <a:xfrm rot="16200000" flipH="1">
              <a:off x="-2819400" y="3200400"/>
              <a:ext cx="6858000" cy="457200"/>
            </a:xfrm>
            <a:prstGeom prst="line">
              <a:avLst/>
            </a:prstGeom>
            <a:ln>
              <a:solidFill>
                <a:schemeClr val="accent1">
                  <a:alpha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5" name="Straight Connector 184"/>
            <p:cNvCxnSpPr/>
            <p:nvPr/>
          </p:nvCxnSpPr>
          <p:spPr>
            <a:xfrm rot="5400000">
              <a:off x="-2705099" y="3238500"/>
              <a:ext cx="6858000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6" name="Straight Connector 185"/>
            <p:cNvCxnSpPr/>
            <p:nvPr/>
          </p:nvCxnSpPr>
          <p:spPr>
            <a:xfrm rot="16200000" flipH="1">
              <a:off x="-2133600" y="3200400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7" name="Straight Connector 186"/>
            <p:cNvCxnSpPr/>
            <p:nvPr/>
          </p:nvCxnSpPr>
          <p:spPr>
            <a:xfrm rot="16200000" flipH="1">
              <a:off x="-3124200" y="3276600"/>
              <a:ext cx="6858000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8" name="Straight Connector 187"/>
            <p:cNvCxnSpPr/>
            <p:nvPr/>
          </p:nvCxnSpPr>
          <p:spPr>
            <a:xfrm rot="16200000" flipH="1">
              <a:off x="-1828799" y="3352799"/>
              <a:ext cx="6858000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9" name="Straight Connector 188"/>
            <p:cNvCxnSpPr/>
            <p:nvPr/>
          </p:nvCxnSpPr>
          <p:spPr>
            <a:xfrm rot="16200000" flipH="1">
              <a:off x="-28194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0" name="Straight Connector 189"/>
            <p:cNvCxnSpPr/>
            <p:nvPr/>
          </p:nvCxnSpPr>
          <p:spPr>
            <a:xfrm rot="16200000" flipH="1">
              <a:off x="-2438400" y="3124200"/>
              <a:ext cx="6858000" cy="609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5" name="Straight Connector 164"/>
            <p:cNvCxnSpPr/>
            <p:nvPr/>
          </p:nvCxnSpPr>
          <p:spPr>
            <a:xfrm rot="5400000">
              <a:off x="-1731645" y="2722245"/>
              <a:ext cx="6858000" cy="1413510"/>
            </a:xfrm>
            <a:prstGeom prst="line">
              <a:avLst/>
            </a:prstGeom>
            <a:ln>
              <a:solidFill>
                <a:schemeClr val="accent1">
                  <a:alpha val="39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6" name="Straight Connector 165"/>
            <p:cNvCxnSpPr/>
            <p:nvPr/>
          </p:nvCxnSpPr>
          <p:spPr>
            <a:xfrm rot="5400000">
              <a:off x="-1142048" y="3277552"/>
              <a:ext cx="6858000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9" name="Straight Connector 168"/>
            <p:cNvCxnSpPr/>
            <p:nvPr/>
          </p:nvCxnSpPr>
          <p:spPr>
            <a:xfrm rot="5400000">
              <a:off x="-914400" y="3276600"/>
              <a:ext cx="6858000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3" name="Straight Connector 172"/>
            <p:cNvCxnSpPr/>
            <p:nvPr/>
          </p:nvCxnSpPr>
          <p:spPr>
            <a:xfrm rot="5400000">
              <a:off x="-1855470" y="3227070"/>
              <a:ext cx="6858000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1" name="Straight Connector 120"/>
            <p:cNvCxnSpPr/>
            <p:nvPr/>
          </p:nvCxnSpPr>
          <p:spPr>
            <a:xfrm rot="16200000" flipH="1">
              <a:off x="-2643187" y="3252788"/>
              <a:ext cx="6858000" cy="352425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5" name="Straight Connector 144"/>
            <p:cNvCxnSpPr/>
            <p:nvPr/>
          </p:nvCxnSpPr>
          <p:spPr>
            <a:xfrm rot="16200000" flipH="1">
              <a:off x="-1954530" y="3326130"/>
              <a:ext cx="6858000" cy="205740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8" name="Straight Connector 107"/>
            <p:cNvCxnSpPr/>
            <p:nvPr/>
          </p:nvCxnSpPr>
          <p:spPr>
            <a:xfrm rot="16200000" flipH="1">
              <a:off x="-23622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9" name="Straight Connector 208"/>
            <p:cNvCxnSpPr/>
            <p:nvPr/>
          </p:nvCxnSpPr>
          <p:spPr>
            <a:xfrm rot="16200000" flipH="1">
              <a:off x="-21336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0" name="Straight Connector 209"/>
            <p:cNvCxnSpPr/>
            <p:nvPr/>
          </p:nvCxnSpPr>
          <p:spPr>
            <a:xfrm rot="16200000" flipH="1">
              <a:off x="10668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1" name="Straight Connector 210"/>
            <p:cNvCxnSpPr/>
            <p:nvPr/>
          </p:nvCxnSpPr>
          <p:spPr>
            <a:xfrm rot="16200000" flipH="1">
              <a:off x="876300" y="3238500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2" name="Straight Connector 211"/>
            <p:cNvCxnSpPr/>
            <p:nvPr/>
          </p:nvCxnSpPr>
          <p:spPr>
            <a:xfrm rot="5400000">
              <a:off x="1028700" y="3238500"/>
              <a:ext cx="6858000" cy="3810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3" name="Straight Connector 212"/>
            <p:cNvCxnSpPr/>
            <p:nvPr/>
          </p:nvCxnSpPr>
          <p:spPr>
            <a:xfrm rot="5400000">
              <a:off x="-723900" y="3314700"/>
              <a:ext cx="6858000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4" name="Straight Connector 213"/>
            <p:cNvCxnSpPr/>
            <p:nvPr/>
          </p:nvCxnSpPr>
          <p:spPr>
            <a:xfrm rot="16200000" flipH="1">
              <a:off x="-800100" y="3314700"/>
              <a:ext cx="6858000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5" name="Straight Connector 214"/>
            <p:cNvCxnSpPr/>
            <p:nvPr/>
          </p:nvCxnSpPr>
          <p:spPr>
            <a:xfrm rot="5400000">
              <a:off x="-152400" y="3429000"/>
              <a:ext cx="6858000" cy="1588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6" name="Straight Connector 215"/>
            <p:cNvCxnSpPr/>
            <p:nvPr/>
          </p:nvCxnSpPr>
          <p:spPr>
            <a:xfrm rot="16200000" flipH="1">
              <a:off x="-304800" y="3200400"/>
              <a:ext cx="6858000" cy="4572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7" name="Straight Connector 216"/>
            <p:cNvCxnSpPr/>
            <p:nvPr/>
          </p:nvCxnSpPr>
          <p:spPr>
            <a:xfrm rot="5400000">
              <a:off x="-190499" y="3238500"/>
              <a:ext cx="6858000" cy="381000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8" name="Straight Connector 217"/>
            <p:cNvCxnSpPr/>
            <p:nvPr/>
          </p:nvCxnSpPr>
          <p:spPr>
            <a:xfrm rot="16200000" flipH="1">
              <a:off x="381000" y="3200400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9" name="Straight Connector 218"/>
            <p:cNvCxnSpPr/>
            <p:nvPr/>
          </p:nvCxnSpPr>
          <p:spPr>
            <a:xfrm rot="16200000" flipH="1">
              <a:off x="-609600" y="3276600"/>
              <a:ext cx="6858000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0" name="Straight Connector 219"/>
            <p:cNvCxnSpPr/>
            <p:nvPr/>
          </p:nvCxnSpPr>
          <p:spPr>
            <a:xfrm rot="16200000" flipH="1">
              <a:off x="685801" y="3352799"/>
              <a:ext cx="6858000" cy="152401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1" name="Straight Connector 220"/>
            <p:cNvCxnSpPr/>
            <p:nvPr/>
          </p:nvCxnSpPr>
          <p:spPr>
            <a:xfrm rot="16200000" flipH="1">
              <a:off x="-3048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2" name="Straight Connector 221"/>
            <p:cNvCxnSpPr/>
            <p:nvPr/>
          </p:nvCxnSpPr>
          <p:spPr>
            <a:xfrm rot="5400000">
              <a:off x="-1028700" y="3314700"/>
              <a:ext cx="6858000" cy="228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3" name="Straight Connector 222"/>
            <p:cNvCxnSpPr/>
            <p:nvPr/>
          </p:nvCxnSpPr>
          <p:spPr>
            <a:xfrm rot="5400000">
              <a:off x="782955" y="2722245"/>
              <a:ext cx="6858000" cy="1413510"/>
            </a:xfrm>
            <a:prstGeom prst="line">
              <a:avLst/>
            </a:prstGeom>
            <a:ln>
              <a:solidFill>
                <a:schemeClr val="accent1">
                  <a:alpha val="39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4" name="Straight Connector 223"/>
            <p:cNvCxnSpPr/>
            <p:nvPr/>
          </p:nvCxnSpPr>
          <p:spPr>
            <a:xfrm rot="5400000">
              <a:off x="1372552" y="3277552"/>
              <a:ext cx="6858000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5" name="Straight Connector 224"/>
            <p:cNvCxnSpPr/>
            <p:nvPr/>
          </p:nvCxnSpPr>
          <p:spPr>
            <a:xfrm rot="5400000">
              <a:off x="16002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6" name="Straight Connector 225"/>
            <p:cNvCxnSpPr/>
            <p:nvPr/>
          </p:nvCxnSpPr>
          <p:spPr>
            <a:xfrm rot="5400000">
              <a:off x="659130" y="3227070"/>
              <a:ext cx="6858000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7" name="Straight Connector 226"/>
            <p:cNvCxnSpPr/>
            <p:nvPr/>
          </p:nvCxnSpPr>
          <p:spPr>
            <a:xfrm rot="16200000" flipH="1">
              <a:off x="-128587" y="3252788"/>
              <a:ext cx="6858000" cy="352425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8" name="Straight Connector 227"/>
            <p:cNvCxnSpPr/>
            <p:nvPr/>
          </p:nvCxnSpPr>
          <p:spPr>
            <a:xfrm rot="16200000" flipH="1">
              <a:off x="560070" y="3326130"/>
              <a:ext cx="6858000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9" name="Straight Connector 228"/>
            <p:cNvCxnSpPr/>
            <p:nvPr/>
          </p:nvCxnSpPr>
          <p:spPr>
            <a:xfrm rot="16200000" flipH="1">
              <a:off x="1524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0" name="Straight Connector 229"/>
            <p:cNvCxnSpPr/>
            <p:nvPr/>
          </p:nvCxnSpPr>
          <p:spPr>
            <a:xfrm rot="16200000" flipH="1">
              <a:off x="3810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7" name="Straight Connector 236"/>
            <p:cNvCxnSpPr/>
            <p:nvPr/>
          </p:nvCxnSpPr>
          <p:spPr>
            <a:xfrm rot="16200000" flipH="1">
              <a:off x="2743200" y="3352801"/>
              <a:ext cx="6858000" cy="152400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8" name="Straight Connector 237"/>
            <p:cNvCxnSpPr/>
            <p:nvPr/>
          </p:nvCxnSpPr>
          <p:spPr>
            <a:xfrm rot="16200000" flipH="1">
              <a:off x="2095501" y="3238501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9" name="Straight Connector 238"/>
            <p:cNvCxnSpPr/>
            <p:nvPr/>
          </p:nvCxnSpPr>
          <p:spPr>
            <a:xfrm rot="5400000">
              <a:off x="2705100" y="3238501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0" name="Straight Connector 239"/>
            <p:cNvCxnSpPr/>
            <p:nvPr/>
          </p:nvCxnSpPr>
          <p:spPr>
            <a:xfrm rot="5400000">
              <a:off x="1828801" y="3276600"/>
              <a:ext cx="6857999" cy="3048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1" name="Straight Connector 240"/>
            <p:cNvCxnSpPr/>
            <p:nvPr/>
          </p:nvCxnSpPr>
          <p:spPr>
            <a:xfrm rot="16200000" flipH="1">
              <a:off x="1066800" y="3200402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2" name="Straight Connector 241"/>
            <p:cNvCxnSpPr/>
            <p:nvPr/>
          </p:nvCxnSpPr>
          <p:spPr>
            <a:xfrm rot="16200000" flipH="1">
              <a:off x="2362201" y="3352800"/>
              <a:ext cx="6858000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3" name="Straight Connector 242"/>
            <p:cNvCxnSpPr/>
            <p:nvPr/>
          </p:nvCxnSpPr>
          <p:spPr>
            <a:xfrm rot="5400000">
              <a:off x="2646045" y="2722246"/>
              <a:ext cx="6858000" cy="1413510"/>
            </a:xfrm>
            <a:prstGeom prst="line">
              <a:avLst/>
            </a:prstGeom>
            <a:ln>
              <a:solidFill>
                <a:schemeClr val="accent1">
                  <a:alpha val="56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4" name="Straight Connector 243"/>
            <p:cNvCxnSpPr/>
            <p:nvPr/>
          </p:nvCxnSpPr>
          <p:spPr>
            <a:xfrm rot="5400000">
              <a:off x="3048952" y="3277553"/>
              <a:ext cx="6858000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5" name="Straight Connector 244"/>
            <p:cNvCxnSpPr/>
            <p:nvPr/>
          </p:nvCxnSpPr>
          <p:spPr>
            <a:xfrm rot="5400000">
              <a:off x="2895600" y="3276601"/>
              <a:ext cx="6858000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6" name="Straight Connector 245"/>
            <p:cNvCxnSpPr/>
            <p:nvPr/>
          </p:nvCxnSpPr>
          <p:spPr>
            <a:xfrm rot="5400000">
              <a:off x="2388870" y="3227071"/>
              <a:ext cx="6858000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7" name="Straight Connector 246"/>
            <p:cNvCxnSpPr/>
            <p:nvPr/>
          </p:nvCxnSpPr>
          <p:spPr>
            <a:xfrm rot="16200000" flipH="1">
              <a:off x="2236470" y="3326131"/>
              <a:ext cx="6858000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8" name="Straight Connector 247"/>
            <p:cNvCxnSpPr/>
            <p:nvPr/>
          </p:nvCxnSpPr>
          <p:spPr>
            <a:xfrm rot="16200000" flipH="1">
              <a:off x="1752600" y="3352801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9" name="Straight Connector 248"/>
            <p:cNvCxnSpPr/>
            <p:nvPr/>
          </p:nvCxnSpPr>
          <p:spPr>
            <a:xfrm rot="16200000" flipH="1">
              <a:off x="19812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0" name="Straight Connector 249"/>
            <p:cNvCxnSpPr/>
            <p:nvPr/>
          </p:nvCxnSpPr>
          <p:spPr>
            <a:xfrm rot="5400000">
              <a:off x="3467100" y="3314701"/>
              <a:ext cx="6858000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1" name="Straight Connector 250"/>
            <p:cNvCxnSpPr/>
            <p:nvPr/>
          </p:nvCxnSpPr>
          <p:spPr>
            <a:xfrm rot="16200000" flipH="1">
              <a:off x="3467099" y="3314701"/>
              <a:ext cx="6858000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2" name="Straight Connector 251"/>
            <p:cNvCxnSpPr/>
            <p:nvPr/>
          </p:nvCxnSpPr>
          <p:spPr>
            <a:xfrm rot="5400000">
              <a:off x="4038600" y="3429001"/>
              <a:ext cx="6858000" cy="1588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3" name="Straight Connector 252"/>
            <p:cNvCxnSpPr/>
            <p:nvPr/>
          </p:nvCxnSpPr>
          <p:spPr>
            <a:xfrm rot="16200000" flipH="1">
              <a:off x="3886200" y="3200401"/>
              <a:ext cx="6858000" cy="457200"/>
            </a:xfrm>
            <a:prstGeom prst="line">
              <a:avLst/>
            </a:prstGeom>
            <a:ln>
              <a:solidFill>
                <a:schemeClr val="accent1">
                  <a:alpha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4" name="Straight Connector 253"/>
            <p:cNvCxnSpPr/>
            <p:nvPr/>
          </p:nvCxnSpPr>
          <p:spPr>
            <a:xfrm rot="5400000">
              <a:off x="4000501" y="3238501"/>
              <a:ext cx="6858000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5" name="Straight Connector 254"/>
            <p:cNvCxnSpPr/>
            <p:nvPr/>
          </p:nvCxnSpPr>
          <p:spPr>
            <a:xfrm rot="16200000" flipH="1">
              <a:off x="4572000" y="3200401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7" name="Straight Connector 256"/>
            <p:cNvCxnSpPr/>
            <p:nvPr/>
          </p:nvCxnSpPr>
          <p:spPr>
            <a:xfrm rot="16200000" flipH="1">
              <a:off x="37338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8" name="Straight Connector 257"/>
            <p:cNvCxnSpPr/>
            <p:nvPr/>
          </p:nvCxnSpPr>
          <p:spPr>
            <a:xfrm rot="5400000">
              <a:off x="3619500" y="3314700"/>
              <a:ext cx="6858000" cy="228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9" name="Straight Connector 258"/>
            <p:cNvCxnSpPr/>
            <p:nvPr/>
          </p:nvCxnSpPr>
          <p:spPr>
            <a:xfrm rot="16200000" flipH="1">
              <a:off x="4214813" y="3252788"/>
              <a:ext cx="6858000" cy="352425"/>
            </a:xfrm>
            <a:prstGeom prst="line">
              <a:avLst/>
            </a:prstGeom>
            <a:ln w="15875">
              <a:solidFill>
                <a:schemeClr val="accent1">
                  <a:alpha val="7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0" name="Straight Connector 259"/>
            <p:cNvCxnSpPr/>
            <p:nvPr/>
          </p:nvCxnSpPr>
          <p:spPr>
            <a:xfrm rot="16200000" flipH="1">
              <a:off x="4751070" y="3326131"/>
              <a:ext cx="6858000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1" name="Straight Connector 260"/>
            <p:cNvCxnSpPr/>
            <p:nvPr/>
          </p:nvCxnSpPr>
          <p:spPr>
            <a:xfrm rot="16200000" flipH="1">
              <a:off x="4343400" y="3352801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2" name="Straight Connector 261"/>
            <p:cNvCxnSpPr/>
            <p:nvPr/>
          </p:nvCxnSpPr>
          <p:spPr>
            <a:xfrm rot="16200000" flipH="1">
              <a:off x="4572000" y="3352801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4" name="Straight Connector 263"/>
            <p:cNvCxnSpPr/>
            <p:nvPr/>
          </p:nvCxnSpPr>
          <p:spPr>
            <a:xfrm rot="16200000" flipH="1">
              <a:off x="5257800" y="3352802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5" name="Straight Connector 264"/>
            <p:cNvCxnSpPr/>
            <p:nvPr/>
          </p:nvCxnSpPr>
          <p:spPr>
            <a:xfrm rot="16200000" flipH="1">
              <a:off x="5067300" y="3238502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6" name="Straight Connector 265"/>
            <p:cNvCxnSpPr/>
            <p:nvPr/>
          </p:nvCxnSpPr>
          <p:spPr>
            <a:xfrm rot="5400000">
              <a:off x="5219700" y="3238502"/>
              <a:ext cx="6858000" cy="381000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7" name="Straight Connector 266"/>
            <p:cNvCxnSpPr/>
            <p:nvPr/>
          </p:nvCxnSpPr>
          <p:spPr>
            <a:xfrm rot="16200000" flipH="1">
              <a:off x="4876801" y="3352801"/>
              <a:ext cx="6858000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8" name="Straight Connector 267"/>
            <p:cNvCxnSpPr/>
            <p:nvPr/>
          </p:nvCxnSpPr>
          <p:spPr>
            <a:xfrm rot="5400000">
              <a:off x="5527994" y="3318196"/>
              <a:ext cx="6888479" cy="191133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0" name="Straight Connector 269"/>
            <p:cNvCxnSpPr/>
            <p:nvPr/>
          </p:nvCxnSpPr>
          <p:spPr>
            <a:xfrm rot="5400000">
              <a:off x="4850130" y="3227072"/>
              <a:ext cx="6858000" cy="40386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1" name="Straight Connector 270"/>
            <p:cNvCxnSpPr/>
            <p:nvPr/>
          </p:nvCxnSpPr>
          <p:spPr>
            <a:xfrm rot="16200000" flipH="1">
              <a:off x="4751070" y="3326132"/>
              <a:ext cx="6858000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8" name="Straight Connector 277"/>
            <p:cNvCxnSpPr/>
            <p:nvPr/>
          </p:nvCxnSpPr>
          <p:spPr>
            <a:xfrm rot="5400000">
              <a:off x="5562599" y="3429001"/>
              <a:ext cx="6858002" cy="1588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3" name="Straight Connector 282"/>
            <p:cNvCxnSpPr/>
            <p:nvPr/>
          </p:nvCxnSpPr>
          <p:spPr>
            <a:xfrm rot="5400000">
              <a:off x="2552700" y="3390900"/>
              <a:ext cx="6858000" cy="76200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9" name="Straight Connector 288"/>
            <p:cNvCxnSpPr/>
            <p:nvPr/>
          </p:nvCxnSpPr>
          <p:spPr>
            <a:xfrm rot="16200000" flipH="1">
              <a:off x="3048000" y="3352800"/>
              <a:ext cx="6858000" cy="1524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2" name="Straight Connector 291"/>
            <p:cNvCxnSpPr/>
            <p:nvPr/>
          </p:nvCxnSpPr>
          <p:spPr>
            <a:xfrm rot="16200000" flipH="1">
              <a:off x="3238500" y="3238500"/>
              <a:ext cx="6858000" cy="381000"/>
            </a:xfrm>
            <a:prstGeom prst="line">
              <a:avLst/>
            </a:prstGeom>
            <a:ln w="19050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4" name="Straight Connector 293"/>
            <p:cNvCxnSpPr/>
            <p:nvPr/>
          </p:nvCxnSpPr>
          <p:spPr>
            <a:xfrm rot="5400000">
              <a:off x="2133600" y="3276600"/>
              <a:ext cx="6858000" cy="3048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8" name="Straight Connector 297"/>
            <p:cNvCxnSpPr/>
            <p:nvPr/>
          </p:nvCxnSpPr>
          <p:spPr>
            <a:xfrm rot="16200000" flipH="1">
              <a:off x="3148013" y="3252789"/>
              <a:ext cx="6858000" cy="352425"/>
            </a:xfrm>
            <a:prstGeom prst="line">
              <a:avLst/>
            </a:prstGeom>
            <a:ln w="15875">
              <a:solidFill>
                <a:schemeClr val="accent1">
                  <a:alpha val="7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9" name="Straight Connector 298"/>
            <p:cNvCxnSpPr/>
            <p:nvPr/>
          </p:nvCxnSpPr>
          <p:spPr>
            <a:xfrm rot="5400000">
              <a:off x="3771900" y="3238500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2" name="Straight Connector 301"/>
            <p:cNvCxnSpPr/>
            <p:nvPr/>
          </p:nvCxnSpPr>
          <p:spPr>
            <a:xfrm rot="5400000">
              <a:off x="4229100" y="2933700"/>
              <a:ext cx="6858000" cy="990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7" name="Straight Connector 306"/>
            <p:cNvCxnSpPr/>
            <p:nvPr/>
          </p:nvCxnSpPr>
          <p:spPr>
            <a:xfrm rot="16200000" flipH="1">
              <a:off x="1371600" y="3200403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AD13-0566-4C6C-97E7-55F17F24B09F}" type="datetimeFigureOut">
              <a:rPr lang="zh-TW" altLang="en-US" smtClean="0"/>
              <a:t>2017/1/19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113" name="Rectangle 112"/>
          <p:cNvSpPr/>
          <p:nvPr/>
        </p:nvSpPr>
        <p:spPr>
          <a:xfrm>
            <a:off x="0" y="1905000"/>
            <a:ext cx="4953000" cy="31242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2700000" algn="ctr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>
              <a:solidFill>
                <a:prstClr val="white"/>
              </a:solidFill>
              <a:latin typeface="Tw Cen MT"/>
              <a:ea typeface="+mn-ea"/>
              <a:cs typeface="+mn-cs"/>
            </a:endParaRPr>
          </a:p>
        </p:txBody>
      </p:sp>
      <p:grpSp>
        <p:nvGrpSpPr>
          <p:cNvPr id="94" name="Group 93"/>
          <p:cNvGrpSpPr/>
          <p:nvPr/>
        </p:nvGrpSpPr>
        <p:grpSpPr>
          <a:xfrm>
            <a:off x="0" y="2057400"/>
            <a:ext cx="4801394" cy="2820988"/>
            <a:chOff x="0" y="2057400"/>
            <a:chExt cx="4801394" cy="2820988"/>
          </a:xfrm>
        </p:grpSpPr>
        <p:cxnSp>
          <p:nvCxnSpPr>
            <p:cNvPr id="117" name="Straight Connector 116"/>
            <p:cNvCxnSpPr/>
            <p:nvPr/>
          </p:nvCxnSpPr>
          <p:spPr>
            <a:xfrm>
              <a:off x="0" y="2057400"/>
              <a:ext cx="4800600" cy="1588"/>
            </a:xfrm>
            <a:prstGeom prst="line">
              <a:avLst/>
            </a:prstGeom>
            <a:ln w="1905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8" name="Straight Connector 117"/>
            <p:cNvCxnSpPr/>
            <p:nvPr/>
          </p:nvCxnSpPr>
          <p:spPr>
            <a:xfrm>
              <a:off x="0" y="4876800"/>
              <a:ext cx="4800600" cy="1588"/>
            </a:xfrm>
            <a:prstGeom prst="line">
              <a:avLst/>
            </a:prstGeom>
            <a:ln w="1905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0" name="Straight Connector 119"/>
            <p:cNvCxnSpPr/>
            <p:nvPr/>
          </p:nvCxnSpPr>
          <p:spPr>
            <a:xfrm rot="5400000">
              <a:off x="3391694" y="3467100"/>
              <a:ext cx="2818606" cy="794"/>
            </a:xfrm>
            <a:prstGeom prst="line">
              <a:avLst/>
            </a:prstGeom>
            <a:ln w="1905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8600" y="2130425"/>
            <a:ext cx="4419600" cy="1600327"/>
          </a:xfrm>
        </p:spPr>
        <p:txBody>
          <a:bodyPr anchor="b">
            <a:normAutofit/>
          </a:bodyPr>
          <a:lstStyle>
            <a:lvl1pPr algn="l">
              <a:defRPr sz="3600" b="1" cap="none" spc="40" baseline="0">
                <a:ln w="13335" cmpd="sng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/>
              </a:defRPr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8600" y="3733800"/>
            <a:ext cx="4419600" cy="1066800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 smtClean="0"/>
              <a:t>按一下以編輯母片副標題樣式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AD13-0566-4C6C-97E7-55F17F24B09F}" type="datetimeFigureOut">
              <a:rPr lang="zh-TW" altLang="en-US" smtClean="0"/>
              <a:t>2017/1/19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AD13-0566-4C6C-97E7-55F17F24B09F}" type="datetimeFigureOut">
              <a:rPr lang="zh-TW" altLang="en-US" smtClean="0"/>
              <a:t>2017/1/19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AD13-0566-4C6C-97E7-55F17F24B09F}" type="datetimeFigureOut">
              <a:rPr lang="zh-TW" altLang="en-US" smtClean="0"/>
              <a:t>2017/1/19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章節標題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92"/>
          <p:cNvGrpSpPr/>
          <p:nvPr/>
        </p:nvGrpSpPr>
        <p:grpSpPr>
          <a:xfrm>
            <a:off x="1" y="-30478"/>
            <a:ext cx="9067799" cy="4846320"/>
            <a:chOff x="1" y="-30477"/>
            <a:chExt cx="9067799" cy="4526277"/>
          </a:xfrm>
        </p:grpSpPr>
        <p:cxnSp>
          <p:nvCxnSpPr>
            <p:cNvPr id="8" name="Straight Connector 7"/>
            <p:cNvCxnSpPr/>
            <p:nvPr/>
          </p:nvCxnSpPr>
          <p:spPr>
            <a:xfrm rot="16200000" flipH="1">
              <a:off x="-27166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rot="16200000" flipH="1">
              <a:off x="-46216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rot="5400000">
              <a:off x="-30976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rot="5400000">
              <a:off x="-2062365" y="2128112"/>
              <a:ext cx="4505731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rot="16200000" flipH="1">
              <a:off x="-2138565" y="2128112"/>
              <a:ext cx="4505731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 rot="16200000" flipH="1">
              <a:off x="-195465" y="1785212"/>
              <a:ext cx="4505731" cy="9144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 rot="16200000" flipH="1">
              <a:off x="-1643265" y="2013812"/>
              <a:ext cx="4505731" cy="457200"/>
            </a:xfrm>
            <a:prstGeom prst="line">
              <a:avLst/>
            </a:prstGeom>
            <a:ln>
              <a:solidFill>
                <a:schemeClr val="accent1">
                  <a:alpha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 rot="5400000">
              <a:off x="-1528964" y="2051912"/>
              <a:ext cx="4505731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6200000" flipH="1">
              <a:off x="-957465" y="2013812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rot="16200000" flipH="1">
              <a:off x="-1948065" y="2090012"/>
              <a:ext cx="4505731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 rot="16200000" flipH="1">
              <a:off x="-652664" y="2166211"/>
              <a:ext cx="4505731" cy="152401"/>
            </a:xfrm>
            <a:prstGeom prst="line">
              <a:avLst/>
            </a:prstGeom>
            <a:ln w="5715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 rot="16200000" flipH="1">
              <a:off x="-164326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rot="16200000" flipH="1">
              <a:off x="-1790700" y="2019300"/>
              <a:ext cx="4495800" cy="4572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rot="5400000">
              <a:off x="-555510" y="1535657"/>
              <a:ext cx="4505731" cy="1413510"/>
            </a:xfrm>
            <a:prstGeom prst="line">
              <a:avLst/>
            </a:prstGeom>
            <a:ln>
              <a:solidFill>
                <a:schemeClr val="accent1">
                  <a:alpha val="39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/>
          </p:nvCxnSpPr>
          <p:spPr>
            <a:xfrm rot="5400000">
              <a:off x="34087" y="2090964"/>
              <a:ext cx="4505731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/>
          </p:nvCxnSpPr>
          <p:spPr>
            <a:xfrm rot="5400000">
              <a:off x="261735" y="2090012"/>
              <a:ext cx="4505731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/>
            <p:cNvCxnSpPr/>
            <p:nvPr/>
          </p:nvCxnSpPr>
          <p:spPr>
            <a:xfrm rot="5400000">
              <a:off x="-679335" y="2040482"/>
              <a:ext cx="4505731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/>
            <p:cNvCxnSpPr/>
            <p:nvPr/>
          </p:nvCxnSpPr>
          <p:spPr>
            <a:xfrm rot="16200000" flipH="1">
              <a:off x="-1467052" y="2066200"/>
              <a:ext cx="4505731" cy="352425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/>
            <p:cNvCxnSpPr/>
            <p:nvPr/>
          </p:nvCxnSpPr>
          <p:spPr>
            <a:xfrm rot="16200000" flipH="1">
              <a:off x="-778395" y="2139542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/>
            <p:cNvCxnSpPr/>
            <p:nvPr/>
          </p:nvCxnSpPr>
          <p:spPr>
            <a:xfrm rot="16200000" flipH="1">
              <a:off x="-118606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/>
            <p:cNvCxnSpPr/>
            <p:nvPr/>
          </p:nvCxnSpPr>
          <p:spPr>
            <a:xfrm rot="16200000" flipH="1">
              <a:off x="-95746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/>
            <p:cNvCxnSpPr/>
            <p:nvPr/>
          </p:nvCxnSpPr>
          <p:spPr>
            <a:xfrm rot="16200000" flipH="1">
              <a:off x="224293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/>
            <p:cNvCxnSpPr/>
            <p:nvPr/>
          </p:nvCxnSpPr>
          <p:spPr>
            <a:xfrm rot="16200000" flipH="1">
              <a:off x="205243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/>
            <p:cNvCxnSpPr/>
            <p:nvPr/>
          </p:nvCxnSpPr>
          <p:spPr>
            <a:xfrm rot="5400000">
              <a:off x="2204835" y="2051912"/>
              <a:ext cx="4505731" cy="3810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/>
            <p:cNvCxnSpPr/>
            <p:nvPr/>
          </p:nvCxnSpPr>
          <p:spPr>
            <a:xfrm rot="5400000">
              <a:off x="452235" y="2128112"/>
              <a:ext cx="4505731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 rot="16200000" flipH="1">
              <a:off x="376035" y="2128112"/>
              <a:ext cx="4505731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/>
          </p:nvCxnSpPr>
          <p:spPr>
            <a:xfrm rot="5400000">
              <a:off x="1023735" y="2242139"/>
              <a:ext cx="4505731" cy="1588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/>
            <p:cNvCxnSpPr/>
            <p:nvPr/>
          </p:nvCxnSpPr>
          <p:spPr>
            <a:xfrm rot="16200000" flipH="1">
              <a:off x="871335" y="2013812"/>
              <a:ext cx="4505731" cy="4572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/>
            <p:cNvCxnSpPr/>
            <p:nvPr/>
          </p:nvCxnSpPr>
          <p:spPr>
            <a:xfrm rot="5400000">
              <a:off x="985636" y="2051912"/>
              <a:ext cx="4505731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/>
            <p:cNvCxnSpPr/>
            <p:nvPr/>
          </p:nvCxnSpPr>
          <p:spPr>
            <a:xfrm rot="16200000" flipH="1">
              <a:off x="1557135" y="2013812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/>
            <p:cNvCxnSpPr/>
            <p:nvPr/>
          </p:nvCxnSpPr>
          <p:spPr>
            <a:xfrm rot="16200000" flipH="1">
              <a:off x="566535" y="2090012"/>
              <a:ext cx="4505731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/>
            <p:cNvCxnSpPr/>
            <p:nvPr/>
          </p:nvCxnSpPr>
          <p:spPr>
            <a:xfrm rot="16200000" flipH="1">
              <a:off x="1861936" y="2166211"/>
              <a:ext cx="4505731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/>
            <p:cNvCxnSpPr/>
            <p:nvPr/>
          </p:nvCxnSpPr>
          <p:spPr>
            <a:xfrm rot="16200000" flipH="1">
              <a:off x="8713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/>
            <p:cNvCxnSpPr/>
            <p:nvPr/>
          </p:nvCxnSpPr>
          <p:spPr>
            <a:xfrm rot="5400000">
              <a:off x="147435" y="2128112"/>
              <a:ext cx="4505731" cy="228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/>
            <p:cNvCxnSpPr/>
            <p:nvPr/>
          </p:nvCxnSpPr>
          <p:spPr>
            <a:xfrm rot="5400000">
              <a:off x="1959090" y="1535657"/>
              <a:ext cx="4505731" cy="1413510"/>
            </a:xfrm>
            <a:prstGeom prst="line">
              <a:avLst/>
            </a:prstGeom>
            <a:ln>
              <a:solidFill>
                <a:schemeClr val="accent1">
                  <a:alpha val="39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/>
            <p:cNvCxnSpPr/>
            <p:nvPr/>
          </p:nvCxnSpPr>
          <p:spPr>
            <a:xfrm rot="5400000">
              <a:off x="2548687" y="2090964"/>
              <a:ext cx="4505731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/>
            <p:cNvCxnSpPr/>
            <p:nvPr/>
          </p:nvCxnSpPr>
          <p:spPr>
            <a:xfrm rot="5400000">
              <a:off x="277633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Connector 44"/>
            <p:cNvCxnSpPr/>
            <p:nvPr/>
          </p:nvCxnSpPr>
          <p:spPr>
            <a:xfrm rot="5400000">
              <a:off x="1835265" y="2040482"/>
              <a:ext cx="4505731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Connector 45"/>
            <p:cNvCxnSpPr/>
            <p:nvPr/>
          </p:nvCxnSpPr>
          <p:spPr>
            <a:xfrm rot="16200000" flipH="1">
              <a:off x="1047548" y="2066200"/>
              <a:ext cx="4505731" cy="352425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Connector 46"/>
            <p:cNvCxnSpPr/>
            <p:nvPr/>
          </p:nvCxnSpPr>
          <p:spPr>
            <a:xfrm rot="16200000" flipH="1">
              <a:off x="1736205" y="2139542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Connector 47"/>
            <p:cNvCxnSpPr/>
            <p:nvPr/>
          </p:nvCxnSpPr>
          <p:spPr>
            <a:xfrm rot="16200000" flipH="1">
              <a:off x="132853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Straight Connector 48"/>
            <p:cNvCxnSpPr/>
            <p:nvPr/>
          </p:nvCxnSpPr>
          <p:spPr>
            <a:xfrm rot="16200000" flipH="1">
              <a:off x="15571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Connector 49"/>
            <p:cNvCxnSpPr/>
            <p:nvPr/>
          </p:nvCxnSpPr>
          <p:spPr>
            <a:xfrm rot="16200000" flipH="1">
              <a:off x="3919335" y="2166212"/>
              <a:ext cx="4505731" cy="152400"/>
            </a:xfrm>
            <a:prstGeom prst="line">
              <a:avLst/>
            </a:prstGeom>
            <a:ln w="5715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Connector 50"/>
            <p:cNvCxnSpPr/>
            <p:nvPr/>
          </p:nvCxnSpPr>
          <p:spPr>
            <a:xfrm rot="16200000" flipH="1">
              <a:off x="3271636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Connector 51"/>
            <p:cNvCxnSpPr/>
            <p:nvPr/>
          </p:nvCxnSpPr>
          <p:spPr>
            <a:xfrm rot="5400000">
              <a:off x="388123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Connector 52"/>
            <p:cNvCxnSpPr/>
            <p:nvPr/>
          </p:nvCxnSpPr>
          <p:spPr>
            <a:xfrm rot="5400000">
              <a:off x="3004936" y="2090012"/>
              <a:ext cx="4505730" cy="3048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Connector 53"/>
            <p:cNvCxnSpPr/>
            <p:nvPr/>
          </p:nvCxnSpPr>
          <p:spPr>
            <a:xfrm rot="16200000" flipH="1">
              <a:off x="2242935" y="2013813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traight Connector 54"/>
            <p:cNvCxnSpPr/>
            <p:nvPr/>
          </p:nvCxnSpPr>
          <p:spPr>
            <a:xfrm rot="16200000" flipH="1">
              <a:off x="3538336" y="2166212"/>
              <a:ext cx="4505731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Straight Connector 55"/>
            <p:cNvCxnSpPr/>
            <p:nvPr/>
          </p:nvCxnSpPr>
          <p:spPr>
            <a:xfrm rot="5400000">
              <a:off x="3822180" y="1535657"/>
              <a:ext cx="4505731" cy="1413510"/>
            </a:xfrm>
            <a:prstGeom prst="line">
              <a:avLst/>
            </a:prstGeom>
            <a:ln>
              <a:solidFill>
                <a:schemeClr val="accent1">
                  <a:alpha val="56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Straight Connector 56"/>
            <p:cNvCxnSpPr/>
            <p:nvPr/>
          </p:nvCxnSpPr>
          <p:spPr>
            <a:xfrm rot="5400000">
              <a:off x="4225087" y="2090965"/>
              <a:ext cx="4505731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Straight Connector 57"/>
            <p:cNvCxnSpPr/>
            <p:nvPr/>
          </p:nvCxnSpPr>
          <p:spPr>
            <a:xfrm rot="5400000">
              <a:off x="4071735" y="2090012"/>
              <a:ext cx="4505731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Straight Connector 58"/>
            <p:cNvCxnSpPr/>
            <p:nvPr/>
          </p:nvCxnSpPr>
          <p:spPr>
            <a:xfrm rot="5400000">
              <a:off x="3565005" y="2040482"/>
              <a:ext cx="4505731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Straight Connector 59"/>
            <p:cNvCxnSpPr/>
            <p:nvPr/>
          </p:nvCxnSpPr>
          <p:spPr>
            <a:xfrm rot="16200000" flipH="1">
              <a:off x="3412605" y="2139542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Straight Connector 60"/>
            <p:cNvCxnSpPr/>
            <p:nvPr/>
          </p:nvCxnSpPr>
          <p:spPr>
            <a:xfrm rot="16200000" flipH="1">
              <a:off x="2928735" y="2166212"/>
              <a:ext cx="4505731" cy="152400"/>
            </a:xfrm>
            <a:prstGeom prst="line">
              <a:avLst/>
            </a:prstGeom>
            <a:ln w="5715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Straight Connector 61"/>
            <p:cNvCxnSpPr/>
            <p:nvPr/>
          </p:nvCxnSpPr>
          <p:spPr>
            <a:xfrm rot="16200000" flipH="1">
              <a:off x="30811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Straight Connector 62"/>
            <p:cNvCxnSpPr/>
            <p:nvPr/>
          </p:nvCxnSpPr>
          <p:spPr>
            <a:xfrm rot="5400000">
              <a:off x="4643235" y="2128112"/>
              <a:ext cx="4505731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Straight Connector 63"/>
            <p:cNvCxnSpPr/>
            <p:nvPr/>
          </p:nvCxnSpPr>
          <p:spPr>
            <a:xfrm rot="16200000" flipH="1">
              <a:off x="4643234" y="2128112"/>
              <a:ext cx="4505731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Straight Connector 64"/>
            <p:cNvCxnSpPr/>
            <p:nvPr/>
          </p:nvCxnSpPr>
          <p:spPr>
            <a:xfrm rot="5400000">
              <a:off x="5214735" y="2242140"/>
              <a:ext cx="4505731" cy="1588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Straight Connector 65"/>
            <p:cNvCxnSpPr/>
            <p:nvPr/>
          </p:nvCxnSpPr>
          <p:spPr>
            <a:xfrm rot="16200000" flipH="1">
              <a:off x="5062335" y="2013812"/>
              <a:ext cx="4505731" cy="457200"/>
            </a:xfrm>
            <a:prstGeom prst="line">
              <a:avLst/>
            </a:prstGeom>
            <a:ln>
              <a:solidFill>
                <a:schemeClr val="accent1">
                  <a:alpha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Straight Connector 66"/>
            <p:cNvCxnSpPr/>
            <p:nvPr/>
          </p:nvCxnSpPr>
          <p:spPr>
            <a:xfrm rot="5400000">
              <a:off x="5176636" y="2051912"/>
              <a:ext cx="4505731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Straight Connector 67"/>
            <p:cNvCxnSpPr/>
            <p:nvPr/>
          </p:nvCxnSpPr>
          <p:spPr>
            <a:xfrm rot="16200000" flipH="1">
              <a:off x="5748135" y="2013813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Straight Connector 68"/>
            <p:cNvCxnSpPr/>
            <p:nvPr/>
          </p:nvCxnSpPr>
          <p:spPr>
            <a:xfrm rot="16200000" flipH="1">
              <a:off x="49099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Straight Connector 69"/>
            <p:cNvCxnSpPr/>
            <p:nvPr/>
          </p:nvCxnSpPr>
          <p:spPr>
            <a:xfrm rot="5400000">
              <a:off x="4795635" y="2128112"/>
              <a:ext cx="4505731" cy="228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Straight Connector 70"/>
            <p:cNvCxnSpPr/>
            <p:nvPr/>
          </p:nvCxnSpPr>
          <p:spPr>
            <a:xfrm rot="16200000" flipH="1">
              <a:off x="5390948" y="2066200"/>
              <a:ext cx="4505731" cy="352425"/>
            </a:xfrm>
            <a:prstGeom prst="line">
              <a:avLst/>
            </a:prstGeom>
            <a:ln w="15875">
              <a:solidFill>
                <a:schemeClr val="accent1">
                  <a:alpha val="7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Straight Connector 71"/>
            <p:cNvCxnSpPr/>
            <p:nvPr/>
          </p:nvCxnSpPr>
          <p:spPr>
            <a:xfrm rot="16200000" flipH="1">
              <a:off x="5927205" y="2139542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Straight Connector 72"/>
            <p:cNvCxnSpPr/>
            <p:nvPr/>
          </p:nvCxnSpPr>
          <p:spPr>
            <a:xfrm rot="16200000" flipH="1">
              <a:off x="551953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Straight Connector 73"/>
            <p:cNvCxnSpPr/>
            <p:nvPr/>
          </p:nvCxnSpPr>
          <p:spPr>
            <a:xfrm rot="16200000" flipH="1">
              <a:off x="57481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Straight Connector 74"/>
            <p:cNvCxnSpPr/>
            <p:nvPr/>
          </p:nvCxnSpPr>
          <p:spPr>
            <a:xfrm rot="16200000" flipH="1">
              <a:off x="6433935" y="2166213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Straight Connector 75"/>
            <p:cNvCxnSpPr/>
            <p:nvPr/>
          </p:nvCxnSpPr>
          <p:spPr>
            <a:xfrm rot="16200000" flipH="1">
              <a:off x="6243435" y="2051913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Straight Connector 76"/>
            <p:cNvCxnSpPr/>
            <p:nvPr/>
          </p:nvCxnSpPr>
          <p:spPr>
            <a:xfrm rot="5400000">
              <a:off x="6395835" y="2051913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" name="Straight Connector 77"/>
            <p:cNvCxnSpPr/>
            <p:nvPr/>
          </p:nvCxnSpPr>
          <p:spPr>
            <a:xfrm rot="16200000" flipH="1">
              <a:off x="6052936" y="2166212"/>
              <a:ext cx="4505731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9" name="Straight Connector 78"/>
            <p:cNvCxnSpPr/>
            <p:nvPr/>
          </p:nvCxnSpPr>
          <p:spPr>
            <a:xfrm rot="5400000">
              <a:off x="6709356" y="2136834"/>
              <a:ext cx="4525755" cy="191133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" name="Straight Connector 79"/>
            <p:cNvCxnSpPr/>
            <p:nvPr/>
          </p:nvCxnSpPr>
          <p:spPr>
            <a:xfrm rot="5400000">
              <a:off x="6026265" y="2040483"/>
              <a:ext cx="4505731" cy="40386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" name="Straight Connector 80"/>
            <p:cNvCxnSpPr/>
            <p:nvPr/>
          </p:nvCxnSpPr>
          <p:spPr>
            <a:xfrm rot="16200000" flipH="1">
              <a:off x="5927205" y="2139543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" name="Straight Connector 81"/>
            <p:cNvCxnSpPr/>
            <p:nvPr/>
          </p:nvCxnSpPr>
          <p:spPr>
            <a:xfrm rot="5400000">
              <a:off x="6738734" y="2242140"/>
              <a:ext cx="4505732" cy="1588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Straight Connector 82"/>
            <p:cNvCxnSpPr/>
            <p:nvPr/>
          </p:nvCxnSpPr>
          <p:spPr>
            <a:xfrm rot="5400000">
              <a:off x="3728835" y="2204312"/>
              <a:ext cx="4505731" cy="76200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4" name="Straight Connector 83"/>
            <p:cNvCxnSpPr/>
            <p:nvPr/>
          </p:nvCxnSpPr>
          <p:spPr>
            <a:xfrm rot="16200000" flipH="1">
              <a:off x="4224135" y="2166212"/>
              <a:ext cx="4505731" cy="1524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5" name="Straight Connector 84"/>
            <p:cNvCxnSpPr/>
            <p:nvPr/>
          </p:nvCxnSpPr>
          <p:spPr>
            <a:xfrm rot="16200000" flipH="1">
              <a:off x="4414635" y="2051912"/>
              <a:ext cx="4505731" cy="381000"/>
            </a:xfrm>
            <a:prstGeom prst="line">
              <a:avLst/>
            </a:prstGeom>
            <a:ln w="19050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6" name="Straight Connector 85"/>
            <p:cNvCxnSpPr/>
            <p:nvPr/>
          </p:nvCxnSpPr>
          <p:spPr>
            <a:xfrm rot="5400000">
              <a:off x="3309735" y="2090012"/>
              <a:ext cx="4505731" cy="3048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7" name="Straight Connector 86"/>
            <p:cNvCxnSpPr/>
            <p:nvPr/>
          </p:nvCxnSpPr>
          <p:spPr>
            <a:xfrm rot="16200000" flipH="1">
              <a:off x="4324148" y="2066200"/>
              <a:ext cx="4505731" cy="352425"/>
            </a:xfrm>
            <a:prstGeom prst="line">
              <a:avLst/>
            </a:prstGeom>
            <a:ln w="15875">
              <a:solidFill>
                <a:schemeClr val="accent1">
                  <a:alpha val="7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8" name="Straight Connector 87"/>
            <p:cNvCxnSpPr/>
            <p:nvPr/>
          </p:nvCxnSpPr>
          <p:spPr>
            <a:xfrm rot="5400000">
              <a:off x="494803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9" name="Straight Connector 88"/>
            <p:cNvCxnSpPr/>
            <p:nvPr/>
          </p:nvCxnSpPr>
          <p:spPr>
            <a:xfrm rot="5400000">
              <a:off x="5405235" y="1747112"/>
              <a:ext cx="4505731" cy="990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0" name="Straight Connector 89"/>
            <p:cNvCxnSpPr/>
            <p:nvPr/>
          </p:nvCxnSpPr>
          <p:spPr>
            <a:xfrm rot="16200000" flipH="1">
              <a:off x="2547735" y="2013814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4" name="Rectangle 93"/>
          <p:cNvSpPr/>
          <p:nvPr/>
        </p:nvSpPr>
        <p:spPr>
          <a:xfrm>
            <a:off x="0" y="4311168"/>
            <a:ext cx="9144000" cy="19050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>
              <a:solidFill>
                <a:prstClr val="white"/>
              </a:solidFill>
              <a:latin typeface="Tw Cen MT"/>
              <a:ea typeface="+mn-ea"/>
              <a:cs typeface="+mn-cs"/>
            </a:endParaRPr>
          </a:p>
        </p:txBody>
      </p:sp>
      <p:cxnSp>
        <p:nvCxnSpPr>
          <p:cNvPr id="96" name="Straight Connector 95"/>
          <p:cNvCxnSpPr/>
          <p:nvPr/>
        </p:nvCxnSpPr>
        <p:spPr>
          <a:xfrm>
            <a:off x="0" y="4387368"/>
            <a:ext cx="914400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7" name="Straight Connector 96"/>
          <p:cNvCxnSpPr/>
          <p:nvPr/>
        </p:nvCxnSpPr>
        <p:spPr>
          <a:xfrm>
            <a:off x="0" y="6138380"/>
            <a:ext cx="914400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621364"/>
            <a:ext cx="8305800" cy="414649"/>
          </a:xfrm>
        </p:spPr>
        <p:txBody>
          <a:bodyPr anchor="t"/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95" name="Title 94"/>
          <p:cNvSpPr>
            <a:spLocks noGrp="1"/>
          </p:cNvSpPr>
          <p:nvPr>
            <p:ph type="title"/>
          </p:nvPr>
        </p:nvSpPr>
        <p:spPr>
          <a:xfrm>
            <a:off x="457200" y="4463568"/>
            <a:ext cx="8305800" cy="1143000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AD13-0566-4C6C-97E7-55F17F24B09F}" type="datetimeFigureOut">
              <a:rPr lang="zh-TW" altLang="en-US" smtClean="0"/>
              <a:t>2017/1/19</a:t>
            </a:fld>
            <a:endParaRPr lang="zh-TW" altLang="en-US"/>
          </a:p>
        </p:txBody>
      </p:sp>
      <p:sp>
        <p:nvSpPr>
          <p:cNvPr id="91" name="Footer Placeholder 9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2" name="Slide Number Placeholder 9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AD13-0566-4C6C-97E7-55F17F24B09F}" type="datetimeFigureOut">
              <a:rPr lang="zh-TW" altLang="en-US" smtClean="0"/>
              <a:t>2017/1/19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 algn="ctr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 algn="ctr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AD13-0566-4C6C-97E7-55F17F24B09F}" type="datetimeFigureOut">
              <a:rPr lang="zh-TW" altLang="en-US" smtClean="0"/>
              <a:t>2017/1/19</a:t>
            </a:fld>
            <a:endParaRPr lang="zh-TW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AD13-0566-4C6C-97E7-55F17F24B09F}" type="datetimeFigureOut">
              <a:rPr lang="zh-TW" altLang="en-US" smtClean="0"/>
              <a:t>2017/1/19</a:t>
            </a:fld>
            <a:endParaRPr lang="zh-TW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AD13-0566-4C6C-97E7-55F17F24B09F}" type="datetimeFigureOut">
              <a:rPr lang="zh-TW" altLang="en-US" smtClean="0"/>
              <a:t>2017/1/19</a:t>
            </a:fld>
            <a:endParaRPr lang="zh-TW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00400" y="273050"/>
            <a:ext cx="548640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AD13-0566-4C6C-97E7-55F17F24B09F}" type="datetimeFigureOut">
              <a:rPr lang="zh-TW" altLang="en-US" smtClean="0"/>
              <a:t>2017/1/19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37" name="Rectangle 36"/>
          <p:cNvSpPr/>
          <p:nvPr/>
        </p:nvSpPr>
        <p:spPr>
          <a:xfrm>
            <a:off x="0" y="1563624"/>
            <a:ext cx="2761488" cy="3313176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2700000" algn="ctr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>
              <a:solidFill>
                <a:prstClr val="white"/>
              </a:solidFill>
              <a:latin typeface="Tw Cen MT"/>
              <a:ea typeface="+mn-ea"/>
              <a:cs typeface="+mn-cs"/>
            </a:endParaRPr>
          </a:p>
        </p:txBody>
      </p:sp>
      <p:cxnSp>
        <p:nvCxnSpPr>
          <p:cNvPr id="39" name="Straight Connector 38"/>
          <p:cNvCxnSpPr/>
          <p:nvPr/>
        </p:nvCxnSpPr>
        <p:spPr>
          <a:xfrm rot="5400000">
            <a:off x="1128157" y="3221339"/>
            <a:ext cx="3017520" cy="794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>
            <a:off x="0" y="1712976"/>
            <a:ext cx="265176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/>
          <p:cNvCxnSpPr/>
          <p:nvPr/>
        </p:nvCxnSpPr>
        <p:spPr>
          <a:xfrm>
            <a:off x="0" y="4733544"/>
            <a:ext cx="265176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1901952"/>
            <a:ext cx="2377440" cy="1371600"/>
          </a:xfrm>
        </p:spPr>
        <p:txBody>
          <a:bodyPr anchor="b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tabLst>
                <a:tab pos="3830638" algn="l"/>
              </a:tabLst>
              <a:defRPr lang="en-US" sz="2600" b="1" kern="1200" cap="none" spc="20" baseline="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52400" y="3273552"/>
            <a:ext cx="2377440" cy="1371600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200400" y="381000"/>
            <a:ext cx="5562600" cy="5638800"/>
          </a:xfrm>
          <a:solidFill>
            <a:schemeClr val="bg2"/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TW" altLang="en-US" smtClean="0"/>
              <a:t>按一下圖示以新增圖片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AD13-0566-4C6C-97E7-55F17F24B09F}" type="datetimeFigureOut">
              <a:rPr lang="zh-TW" altLang="en-US" smtClean="0"/>
              <a:t>2017/1/19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33" name="Rectangle 32"/>
          <p:cNvSpPr/>
          <p:nvPr/>
        </p:nvSpPr>
        <p:spPr>
          <a:xfrm>
            <a:off x="0" y="1563624"/>
            <a:ext cx="2761488" cy="3313176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2700000" algn="ctr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>
              <a:solidFill>
                <a:prstClr val="white"/>
              </a:solidFill>
              <a:latin typeface="Tw Cen MT"/>
              <a:ea typeface="+mn-ea"/>
              <a:cs typeface="+mn-cs"/>
            </a:endParaRPr>
          </a:p>
        </p:txBody>
      </p:sp>
      <p:cxnSp>
        <p:nvCxnSpPr>
          <p:cNvPr id="34" name="Straight Connector 33"/>
          <p:cNvCxnSpPr/>
          <p:nvPr/>
        </p:nvCxnSpPr>
        <p:spPr>
          <a:xfrm rot="5400000">
            <a:off x="1128157" y="3221339"/>
            <a:ext cx="3017520" cy="794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>
            <a:off x="0" y="1712976"/>
            <a:ext cx="265176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Connector 59"/>
          <p:cNvCxnSpPr/>
          <p:nvPr/>
        </p:nvCxnSpPr>
        <p:spPr>
          <a:xfrm>
            <a:off x="0" y="4733544"/>
            <a:ext cx="265176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5448" y="1905000"/>
            <a:ext cx="2377440" cy="1371600"/>
          </a:xfrm>
        </p:spPr>
        <p:txBody>
          <a:bodyPr anchor="b">
            <a:normAutofit/>
          </a:bodyPr>
          <a:lstStyle>
            <a:lvl1pPr algn="l">
              <a:defRPr sz="2600" b="1" cap="none" spc="20" baseline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defRPr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52400" y="3276600"/>
            <a:ext cx="2377440" cy="1371600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Rectangle 189"/>
          <p:cNvSpPr/>
          <p:nvPr/>
        </p:nvSpPr>
        <p:spPr>
          <a:xfrm>
            <a:off x="149352" y="137160"/>
            <a:ext cx="8869680" cy="6583680"/>
          </a:xfrm>
          <a:prstGeom prst="rect">
            <a:avLst/>
          </a:prstGeom>
          <a:noFill/>
          <a:ln w="19050" cmpd="sng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>
              <a:solidFill>
                <a:prstClr val="white"/>
              </a:solidFill>
              <a:latin typeface="Tw Cen MT"/>
              <a:ea typeface="+mn-ea"/>
              <a:cs typeface="+mn-cs"/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1240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fld id="{5BBEAD13-0566-4C6C-97E7-55F17F24B09F}" type="datetimeFigureOut">
              <a:rPr lang="zh-TW" altLang="en-US" smtClean="0"/>
              <a:t>2017/1/19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831123" y="6312408"/>
            <a:ext cx="348175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1240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73DA0BB7-265A-403C-9275-D587AB510EDC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914400" rtl="0" eaLnBrk="1" latinLnBrk="0" hangingPunct="1">
        <a:spcBef>
          <a:spcPct val="0"/>
        </a:spcBef>
        <a:buNone/>
        <a:tabLst>
          <a:tab pos="3830638" algn="l"/>
        </a:tabLst>
        <a:defRPr sz="3600" b="1" kern="1200" cap="none" spc="50">
          <a:ln w="13335" cmpd="sng">
            <a:solidFill>
              <a:schemeClr val="accent1">
                <a:lumMod val="50000"/>
              </a:schemeClr>
            </a:solidFill>
            <a:prstDash val="solid"/>
          </a:ln>
          <a:solidFill>
            <a:schemeClr val="accent6">
              <a:tint val="1000"/>
            </a:schemeClr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Font typeface="Arial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8872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691640" indent="-18288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defTabSz="914400" rtl="0" eaLnBrk="1" latinLnBrk="0" hangingPunct="1">
        <a:spcBef>
          <a:spcPct val="20000"/>
        </a:spcBef>
        <a:buClr>
          <a:schemeClr val="accent6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4884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defTabSz="914400" rtl="0" eaLnBrk="1" latinLnBrk="0" hangingPunct="1">
        <a:spcBef>
          <a:spcPct val="20000"/>
        </a:spcBef>
        <a:buClr>
          <a:schemeClr val="accent6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https://www.google.com.tw/?gfe_rd=cr&amp;ei=RzgvWLSIAoii1ASWu62QCQ&amp;gws_rd=ssl#q=%E5%B8%B8%E7%94%A8%E8%8B%B1%E6%96%87%E5%96%AE%E5%AD%97%E8%A1%A8+filetypes:xls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.jpe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.jpe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.jpeg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zh-TW" altLang="en-US" dirty="0" smtClean="0"/>
              <a:t>自製教材不求人</a:t>
            </a:r>
            <a:r>
              <a:rPr lang="en-US" altLang="zh-TW" dirty="0" smtClean="0"/>
              <a:t/>
            </a:r>
            <a:br>
              <a:rPr lang="en-US" altLang="zh-TW" dirty="0" smtClean="0"/>
            </a:br>
            <a:r>
              <a:rPr lang="zh-TW" altLang="en-US" dirty="0" smtClean="0"/>
              <a:t> </a:t>
            </a:r>
            <a:r>
              <a:rPr lang="en-US" altLang="zh-TW" dirty="0" smtClean="0"/>
              <a:t>--</a:t>
            </a:r>
            <a:r>
              <a:rPr lang="zh-TW" altLang="en-US" dirty="0" smtClean="0"/>
              <a:t>清單及資料庫應用</a:t>
            </a:r>
            <a:endParaRPr lang="zh-TW" altLang="en-US" dirty="0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zh-TW" altLang="en-US" dirty="0" smtClean="0"/>
              <a:t>太平國小 呂奎漢</a:t>
            </a:r>
            <a:endParaRPr lang="zh-TW" altLang="en-US" dirty="0"/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71305" y="252108"/>
            <a:ext cx="3449167" cy="16561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2375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延伸練習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200000"/>
              </a:lnSpc>
            </a:pPr>
            <a:r>
              <a:rPr lang="zh-TW" altLang="en-US" sz="4000" dirty="0" smtClean="0"/>
              <a:t>此專案還可以新增甚麼功能？</a:t>
            </a:r>
            <a:endParaRPr lang="en-US" altLang="zh-TW" sz="4000" dirty="0" smtClean="0"/>
          </a:p>
          <a:p>
            <a:pPr>
              <a:lnSpc>
                <a:spcPct val="200000"/>
              </a:lnSpc>
            </a:pPr>
            <a:r>
              <a:rPr lang="zh-TW" altLang="en-US" sz="4000" dirty="0"/>
              <a:t>此專案還可以應用在哪個</a:t>
            </a:r>
            <a:r>
              <a:rPr lang="zh-TW" altLang="en-US" sz="4000" dirty="0" smtClean="0"/>
              <a:t>領域？</a:t>
            </a:r>
            <a:endParaRPr lang="zh-TW" altLang="en-US" sz="4000" dirty="0"/>
          </a:p>
        </p:txBody>
      </p:sp>
    </p:spTree>
    <p:extLst>
      <p:ext uri="{BB962C8B-B14F-4D97-AF65-F5344CB8AC3E}">
        <p14:creationId xmlns:p14="http://schemas.microsoft.com/office/powerpoint/2010/main" val="280788034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蒐集單字庫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dirty="0" smtClean="0">
                <a:hlinkClick r:id="rId2"/>
              </a:rPr>
              <a:t>國中英文字彙參考表</a:t>
            </a:r>
            <a:endParaRPr lang="en-US" altLang="zh-TW" dirty="0" smtClean="0"/>
          </a:p>
          <a:p>
            <a:endParaRPr lang="zh-TW" altLang="en-US" dirty="0"/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32" t="1247" r="58515" b="20970"/>
          <a:stretch/>
        </p:blipFill>
        <p:spPr>
          <a:xfrm>
            <a:off x="971600" y="2204864"/>
            <a:ext cx="3177766" cy="4445252"/>
          </a:xfrm>
          <a:prstGeom prst="rect">
            <a:avLst/>
          </a:prstGeom>
        </p:spPr>
      </p:pic>
      <p:pic>
        <p:nvPicPr>
          <p:cNvPr id="5" name="圖片 4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002" t="3466" r="27525" b="12891"/>
          <a:stretch/>
        </p:blipFill>
        <p:spPr>
          <a:xfrm>
            <a:off x="4860032" y="1869886"/>
            <a:ext cx="4066655" cy="4780230"/>
          </a:xfrm>
          <a:prstGeom prst="rect">
            <a:avLst/>
          </a:prstGeom>
        </p:spPr>
      </p:pic>
      <p:sp>
        <p:nvSpPr>
          <p:cNvPr id="6" name="文字方塊 5"/>
          <p:cNvSpPr txBox="1"/>
          <p:nvPr/>
        </p:nvSpPr>
        <p:spPr>
          <a:xfrm>
            <a:off x="4067944" y="4509120"/>
            <a:ext cx="2031325" cy="646331"/>
          </a:xfrm>
          <a:prstGeom prst="rect">
            <a:avLst/>
          </a:prstGeom>
          <a:solidFill>
            <a:srgbClr val="FF0000"/>
          </a:solidFill>
        </p:spPr>
        <p:txBody>
          <a:bodyPr wrap="none" rtlCol="0">
            <a:spAutoFit/>
          </a:bodyPr>
          <a:lstStyle/>
          <a:p>
            <a:r>
              <a:rPr lang="zh-TW" altLang="en-US" b="1" dirty="0" smtClean="0"/>
              <a:t>分別將英文及中文</a:t>
            </a:r>
            <a:endParaRPr lang="en-US" altLang="zh-TW" b="1" dirty="0" smtClean="0"/>
          </a:p>
          <a:p>
            <a:r>
              <a:rPr lang="zh-TW" altLang="en-US" b="1" dirty="0" smtClean="0"/>
              <a:t>複製並貼到</a:t>
            </a:r>
            <a:r>
              <a:rPr lang="en-US" altLang="zh-TW" b="1" dirty="0" smtClean="0"/>
              <a:t>TXT</a:t>
            </a:r>
            <a:r>
              <a:rPr lang="zh-TW" altLang="en-US" b="1" dirty="0" smtClean="0"/>
              <a:t>檔</a:t>
            </a:r>
            <a:endParaRPr lang="zh-TW" altLang="en-US" b="1" dirty="0"/>
          </a:p>
        </p:txBody>
      </p:sp>
      <p:pic>
        <p:nvPicPr>
          <p:cNvPr id="7" name="圖片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2157" y="116632"/>
            <a:ext cx="1874339" cy="9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99668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文字文件</a:t>
            </a:r>
            <a:r>
              <a:rPr lang="en-US" altLang="zh-TW" dirty="0" smtClean="0"/>
              <a:t>(</a:t>
            </a:r>
            <a:r>
              <a:rPr lang="en-US" altLang="zh-TW" dirty="0" err="1" smtClean="0"/>
              <a:t>UTF</a:t>
            </a:r>
            <a:r>
              <a:rPr lang="en-US" altLang="zh-TW" dirty="0" smtClean="0"/>
              <a:t>-8)</a:t>
            </a:r>
            <a:endParaRPr lang="zh-TW" altLang="en-US" dirty="0"/>
          </a:p>
        </p:txBody>
      </p:sp>
      <p:pic>
        <p:nvPicPr>
          <p:cNvPr id="4" name="內容版面配置區 3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248" t="17053" r="46124" b="27938"/>
          <a:stretch/>
        </p:blipFill>
        <p:spPr>
          <a:xfrm>
            <a:off x="467544" y="1628800"/>
            <a:ext cx="2376264" cy="4913327"/>
          </a:xfrm>
        </p:spPr>
      </p:pic>
      <p:pic>
        <p:nvPicPr>
          <p:cNvPr id="5" name="圖片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624" t="17247" r="35445" b="25881"/>
          <a:stretch/>
        </p:blipFill>
        <p:spPr>
          <a:xfrm>
            <a:off x="2987824" y="1628800"/>
            <a:ext cx="3795980" cy="5010134"/>
          </a:xfrm>
          <a:prstGeom prst="rect">
            <a:avLst/>
          </a:prstGeom>
        </p:spPr>
      </p:pic>
      <p:pic>
        <p:nvPicPr>
          <p:cNvPr id="6" name="圖片 5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089" t="63663" r="24060" b="22079"/>
          <a:stretch/>
        </p:blipFill>
        <p:spPr>
          <a:xfrm>
            <a:off x="5940152" y="2276872"/>
            <a:ext cx="3000329" cy="1800200"/>
          </a:xfrm>
          <a:prstGeom prst="rect">
            <a:avLst/>
          </a:prstGeom>
        </p:spPr>
      </p:pic>
      <p:sp>
        <p:nvSpPr>
          <p:cNvPr id="7" name="文字方塊 6"/>
          <p:cNvSpPr txBox="1"/>
          <p:nvPr/>
        </p:nvSpPr>
        <p:spPr>
          <a:xfrm>
            <a:off x="6372200" y="4509120"/>
            <a:ext cx="2492990" cy="646331"/>
          </a:xfrm>
          <a:prstGeom prst="rect">
            <a:avLst/>
          </a:prstGeom>
          <a:solidFill>
            <a:srgbClr val="FF0000"/>
          </a:solidFill>
        </p:spPr>
        <p:txBody>
          <a:bodyPr wrap="none" rtlCol="0">
            <a:spAutoFit/>
          </a:bodyPr>
          <a:lstStyle/>
          <a:p>
            <a:r>
              <a:rPr lang="zh-TW" altLang="en-US" b="1" dirty="0" smtClean="0"/>
              <a:t>要記得將檔案編碼改為</a:t>
            </a:r>
            <a:endParaRPr lang="en-US" altLang="zh-TW" b="1" dirty="0" smtClean="0"/>
          </a:p>
          <a:p>
            <a:r>
              <a:rPr lang="en-US" altLang="zh-TW" b="1" dirty="0" err="1" smtClean="0"/>
              <a:t>UTF</a:t>
            </a:r>
            <a:r>
              <a:rPr lang="en-US" altLang="zh-TW" b="1" dirty="0" smtClean="0"/>
              <a:t>-8</a:t>
            </a:r>
            <a:r>
              <a:rPr lang="zh-TW" altLang="en-US" b="1" dirty="0" smtClean="0"/>
              <a:t>後儲存</a:t>
            </a:r>
            <a:endParaRPr lang="zh-TW" altLang="en-US" b="1" dirty="0"/>
          </a:p>
        </p:txBody>
      </p:sp>
      <p:pic>
        <p:nvPicPr>
          <p:cNvPr id="9" name="圖片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2157" y="116632"/>
            <a:ext cx="1874339" cy="9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63412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err="1" smtClean="0"/>
              <a:t>STI</a:t>
            </a:r>
            <a:r>
              <a:rPr lang="en-US" altLang="zh-TW" dirty="0" smtClean="0"/>
              <a:t>(Scratch Transform </a:t>
            </a:r>
            <a:r>
              <a:rPr lang="en-US" altLang="zh-TW" dirty="0" err="1" smtClean="0"/>
              <a:t>IoT</a:t>
            </a:r>
            <a:r>
              <a:rPr lang="en-US" altLang="zh-TW" dirty="0" smtClean="0"/>
              <a:t>)</a:t>
            </a:r>
            <a:endParaRPr lang="zh-TW" altLang="en-US" dirty="0"/>
          </a:p>
        </p:txBody>
      </p:sp>
      <p:pic>
        <p:nvPicPr>
          <p:cNvPr id="4" name="內容版面配置區 3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622" t="21454" r="26871" b="20736"/>
          <a:stretch/>
        </p:blipFill>
        <p:spPr>
          <a:xfrm>
            <a:off x="683568" y="1772816"/>
            <a:ext cx="5040560" cy="4609880"/>
          </a:xfrm>
        </p:spPr>
      </p:pic>
      <p:sp>
        <p:nvSpPr>
          <p:cNvPr id="5" name="文字方塊 4"/>
          <p:cNvSpPr txBox="1"/>
          <p:nvPr/>
        </p:nvSpPr>
        <p:spPr>
          <a:xfrm>
            <a:off x="6084168" y="4707141"/>
            <a:ext cx="3059832" cy="954107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r>
              <a:rPr lang="zh-TW" altLang="en-US" sz="2800" b="1" dirty="0" smtClean="0"/>
              <a:t>打開</a:t>
            </a:r>
            <a:r>
              <a:rPr lang="en-US" altLang="zh-TW" sz="2800" b="1" dirty="0" smtClean="0"/>
              <a:t>Transformer</a:t>
            </a:r>
          </a:p>
          <a:p>
            <a:r>
              <a:rPr lang="zh-TW" altLang="en-US" sz="2800" b="1" dirty="0"/>
              <a:t>開始</a:t>
            </a:r>
            <a:r>
              <a:rPr lang="en-US" altLang="zh-TW" sz="2800" b="1" dirty="0" err="1"/>
              <a:t>STI</a:t>
            </a:r>
            <a:r>
              <a:rPr lang="zh-TW" altLang="en-US" sz="2800" b="1" dirty="0"/>
              <a:t>課程囉</a:t>
            </a:r>
          </a:p>
        </p:txBody>
      </p:sp>
      <p:pic>
        <p:nvPicPr>
          <p:cNvPr id="7" name="圖片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2157" y="116632"/>
            <a:ext cx="1874339" cy="9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31855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 dirty="0"/>
          </a:p>
        </p:txBody>
      </p:sp>
      <p:pic>
        <p:nvPicPr>
          <p:cNvPr id="4" name="內容版面配置區 3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372" t="15452" r="58251" b="53542"/>
          <a:stretch/>
        </p:blipFill>
        <p:spPr>
          <a:xfrm>
            <a:off x="395536" y="764704"/>
            <a:ext cx="2789966" cy="4368129"/>
          </a:xfrm>
        </p:spPr>
      </p:pic>
      <p:pic>
        <p:nvPicPr>
          <p:cNvPr id="5" name="圖片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1880" y="836712"/>
            <a:ext cx="2467043" cy="3682943"/>
          </a:xfrm>
          <a:prstGeom prst="rect">
            <a:avLst/>
          </a:prstGeom>
        </p:spPr>
      </p:pic>
      <p:sp>
        <p:nvSpPr>
          <p:cNvPr id="6" name="文字方塊 5"/>
          <p:cNvSpPr txBox="1"/>
          <p:nvPr/>
        </p:nvSpPr>
        <p:spPr>
          <a:xfrm>
            <a:off x="323528" y="5301208"/>
            <a:ext cx="3059832" cy="1384995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r>
              <a:rPr lang="zh-TW" altLang="en-US" sz="2800" b="1" dirty="0" smtClean="0"/>
              <a:t>建置「中文列表」</a:t>
            </a:r>
            <a:endParaRPr lang="en-US" altLang="zh-TW" sz="2800" b="1" dirty="0" smtClean="0"/>
          </a:p>
          <a:p>
            <a:r>
              <a:rPr lang="zh-TW" altLang="en-US" sz="2800" b="1" dirty="0" smtClean="0"/>
              <a:t>及「英文列表」兩個清單</a:t>
            </a:r>
            <a:endParaRPr lang="zh-TW" altLang="en-US" sz="2800" b="1" dirty="0"/>
          </a:p>
        </p:txBody>
      </p:sp>
      <p:pic>
        <p:nvPicPr>
          <p:cNvPr id="7" name="圖片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6136" y="2715537"/>
            <a:ext cx="3127999" cy="3824338"/>
          </a:xfrm>
          <a:prstGeom prst="rect">
            <a:avLst/>
          </a:prstGeom>
        </p:spPr>
      </p:pic>
      <p:sp>
        <p:nvSpPr>
          <p:cNvPr id="8" name="文字方塊 7"/>
          <p:cNvSpPr txBox="1"/>
          <p:nvPr/>
        </p:nvSpPr>
        <p:spPr>
          <a:xfrm>
            <a:off x="5864303" y="1293188"/>
            <a:ext cx="3059832" cy="954107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r>
              <a:rPr lang="zh-TW" altLang="en-US" sz="2800" b="1" dirty="0" smtClean="0"/>
              <a:t>並分別匯入中文及英文</a:t>
            </a:r>
            <a:r>
              <a:rPr lang="en-US" altLang="zh-TW" sz="2800" b="1" dirty="0" smtClean="0"/>
              <a:t>TXT</a:t>
            </a:r>
            <a:r>
              <a:rPr lang="zh-TW" altLang="en-US" sz="2800" b="1" dirty="0" smtClean="0"/>
              <a:t>檔</a:t>
            </a:r>
            <a:endParaRPr lang="zh-TW" altLang="en-US" sz="2800" b="1" dirty="0"/>
          </a:p>
        </p:txBody>
      </p:sp>
      <p:pic>
        <p:nvPicPr>
          <p:cNvPr id="9" name="圖片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2157" y="116632"/>
            <a:ext cx="1874339" cy="9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44112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4" name="內容版面配置區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1556792"/>
            <a:ext cx="6912768" cy="4979536"/>
          </a:xfrm>
        </p:spPr>
      </p:pic>
      <p:sp>
        <p:nvSpPr>
          <p:cNvPr id="5" name="橢圓 4"/>
          <p:cNvSpPr/>
          <p:nvPr/>
        </p:nvSpPr>
        <p:spPr>
          <a:xfrm>
            <a:off x="2060534" y="6165304"/>
            <a:ext cx="1224136" cy="432048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6" name="橢圓 5"/>
          <p:cNvSpPr/>
          <p:nvPr/>
        </p:nvSpPr>
        <p:spPr>
          <a:xfrm>
            <a:off x="5508104" y="6165304"/>
            <a:ext cx="1224136" cy="432048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7" name="文字方塊 6"/>
          <p:cNvSpPr txBox="1"/>
          <p:nvPr/>
        </p:nvSpPr>
        <p:spPr>
          <a:xfrm>
            <a:off x="6012160" y="4725144"/>
            <a:ext cx="3059832" cy="954107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r>
              <a:rPr lang="zh-TW" altLang="en-US" sz="2800" b="1" dirty="0" smtClean="0"/>
              <a:t>確認兩邊的長度是否相同</a:t>
            </a:r>
            <a:endParaRPr lang="zh-TW" altLang="en-US" sz="2800" b="1" dirty="0"/>
          </a:p>
        </p:txBody>
      </p:sp>
      <p:pic>
        <p:nvPicPr>
          <p:cNvPr id="8" name="圖片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2157" y="116632"/>
            <a:ext cx="1874339" cy="9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52252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5" name="內容版面配置區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1954" y="1628800"/>
            <a:ext cx="6630326" cy="1505160"/>
          </a:xfrm>
        </p:spPr>
      </p:pic>
      <p:pic>
        <p:nvPicPr>
          <p:cNvPr id="4" name="圖片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2157" y="116632"/>
            <a:ext cx="1874339" cy="900000"/>
          </a:xfrm>
          <a:prstGeom prst="rect">
            <a:avLst/>
          </a:prstGeom>
        </p:spPr>
      </p:pic>
      <p:pic>
        <p:nvPicPr>
          <p:cNvPr id="6" name="圖片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3684532"/>
            <a:ext cx="4001059" cy="752580"/>
          </a:xfrm>
          <a:prstGeom prst="rect">
            <a:avLst/>
          </a:prstGeom>
        </p:spPr>
      </p:pic>
      <p:pic>
        <p:nvPicPr>
          <p:cNvPr id="7" name="圖片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0093" y="5085184"/>
            <a:ext cx="5572903" cy="866896"/>
          </a:xfrm>
          <a:prstGeom prst="rect">
            <a:avLst/>
          </a:prstGeom>
        </p:spPr>
      </p:pic>
      <p:sp>
        <p:nvSpPr>
          <p:cNvPr id="8" name="文字方塊 7"/>
          <p:cNvSpPr txBox="1"/>
          <p:nvPr/>
        </p:nvSpPr>
        <p:spPr>
          <a:xfrm>
            <a:off x="5076056" y="1714675"/>
            <a:ext cx="3744416" cy="523220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r>
              <a:rPr lang="zh-TW" altLang="en-US" sz="2800" b="1" dirty="0" smtClean="0"/>
              <a:t>自題庫中隨機挑選題目</a:t>
            </a:r>
            <a:endParaRPr lang="zh-TW" altLang="en-US" sz="2800" b="1" dirty="0"/>
          </a:p>
        </p:txBody>
      </p:sp>
      <p:sp>
        <p:nvSpPr>
          <p:cNvPr id="9" name="文字方塊 8"/>
          <p:cNvSpPr txBox="1"/>
          <p:nvPr/>
        </p:nvSpPr>
        <p:spPr>
          <a:xfrm>
            <a:off x="6372200" y="3799212"/>
            <a:ext cx="2376264" cy="523220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r>
              <a:rPr lang="zh-TW" altLang="en-US" sz="2800" b="1" dirty="0" smtClean="0"/>
              <a:t>指向題庫位置</a:t>
            </a:r>
            <a:endParaRPr lang="zh-TW" altLang="en-US" sz="2800" b="1" dirty="0"/>
          </a:p>
        </p:txBody>
      </p:sp>
      <p:sp>
        <p:nvSpPr>
          <p:cNvPr id="10" name="文字方塊 9"/>
          <p:cNvSpPr txBox="1"/>
          <p:nvPr/>
        </p:nvSpPr>
        <p:spPr>
          <a:xfrm>
            <a:off x="6372200" y="5428860"/>
            <a:ext cx="2376264" cy="523220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r>
              <a:rPr lang="zh-TW" altLang="en-US" sz="2800" b="1" dirty="0" smtClean="0"/>
              <a:t>自動朗讀題目</a:t>
            </a:r>
            <a:endParaRPr lang="zh-TW" altLang="en-US" sz="2800" b="1" dirty="0"/>
          </a:p>
        </p:txBody>
      </p:sp>
    </p:spTree>
    <p:extLst>
      <p:ext uri="{BB962C8B-B14F-4D97-AF65-F5344CB8AC3E}">
        <p14:creationId xmlns:p14="http://schemas.microsoft.com/office/powerpoint/2010/main" val="327802354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5" name="內容版面配置區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389" y="1628800"/>
            <a:ext cx="3943901" cy="685896"/>
          </a:xfrm>
        </p:spPr>
      </p:pic>
      <p:pic>
        <p:nvPicPr>
          <p:cNvPr id="4" name="圖片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2157" y="116632"/>
            <a:ext cx="1874339" cy="900000"/>
          </a:xfrm>
          <a:prstGeom prst="rect">
            <a:avLst/>
          </a:prstGeom>
        </p:spPr>
      </p:pic>
      <p:pic>
        <p:nvPicPr>
          <p:cNvPr id="6" name="圖片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3003678"/>
            <a:ext cx="5487166" cy="857370"/>
          </a:xfrm>
          <a:prstGeom prst="rect">
            <a:avLst/>
          </a:prstGeom>
        </p:spPr>
      </p:pic>
      <p:pic>
        <p:nvPicPr>
          <p:cNvPr id="7" name="圖片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4466536"/>
            <a:ext cx="6506484" cy="1914792"/>
          </a:xfrm>
          <a:prstGeom prst="rect">
            <a:avLst/>
          </a:prstGeom>
        </p:spPr>
      </p:pic>
      <p:sp>
        <p:nvSpPr>
          <p:cNvPr id="8" name="文字方塊 7"/>
          <p:cNvSpPr txBox="1"/>
          <p:nvPr/>
        </p:nvSpPr>
        <p:spPr>
          <a:xfrm>
            <a:off x="7380312" y="1714675"/>
            <a:ext cx="936104" cy="523220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r>
              <a:rPr lang="zh-TW" altLang="en-US" sz="2800" b="1" dirty="0" smtClean="0"/>
              <a:t>提問</a:t>
            </a:r>
            <a:endParaRPr lang="zh-TW" altLang="en-US" sz="2800" b="1" dirty="0"/>
          </a:p>
        </p:txBody>
      </p:sp>
      <p:sp>
        <p:nvSpPr>
          <p:cNvPr id="9" name="文字方塊 8"/>
          <p:cNvSpPr txBox="1"/>
          <p:nvPr/>
        </p:nvSpPr>
        <p:spPr>
          <a:xfrm>
            <a:off x="6505976" y="2924944"/>
            <a:ext cx="2437302" cy="954107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r>
              <a:rPr lang="zh-TW" altLang="en-US" sz="2800" b="1" dirty="0" smtClean="0"/>
              <a:t>檢查答案是否等於題目</a:t>
            </a:r>
            <a:endParaRPr lang="zh-TW" altLang="en-US" sz="2800" b="1" dirty="0"/>
          </a:p>
        </p:txBody>
      </p:sp>
      <p:sp>
        <p:nvSpPr>
          <p:cNvPr id="10" name="文字方塊 9"/>
          <p:cNvSpPr txBox="1"/>
          <p:nvPr/>
        </p:nvSpPr>
        <p:spPr>
          <a:xfrm>
            <a:off x="7067246" y="5085184"/>
            <a:ext cx="1969250" cy="954107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r>
              <a:rPr lang="zh-TW" altLang="en-US" sz="2800" b="1" dirty="0" smtClean="0"/>
              <a:t>如果相等就</a:t>
            </a:r>
            <a:endParaRPr lang="en-US" altLang="zh-TW" sz="2800" b="1" dirty="0" smtClean="0"/>
          </a:p>
          <a:p>
            <a:r>
              <a:rPr lang="zh-TW" altLang="en-US" sz="2800" b="1" dirty="0"/>
              <a:t>否則就</a:t>
            </a:r>
          </a:p>
        </p:txBody>
      </p:sp>
    </p:spTree>
    <p:extLst>
      <p:ext uri="{BB962C8B-B14F-4D97-AF65-F5344CB8AC3E}">
        <p14:creationId xmlns:p14="http://schemas.microsoft.com/office/powerpoint/2010/main" val="324664428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5" name="內容版面配置區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5" y="260648"/>
            <a:ext cx="6135793" cy="6264696"/>
          </a:xfrm>
        </p:spPr>
      </p:pic>
      <p:pic>
        <p:nvPicPr>
          <p:cNvPr id="4" name="圖片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2157" y="116632"/>
            <a:ext cx="1874339" cy="900000"/>
          </a:xfrm>
          <a:prstGeom prst="rect">
            <a:avLst/>
          </a:prstGeom>
        </p:spPr>
      </p:pic>
      <p:sp>
        <p:nvSpPr>
          <p:cNvPr id="6" name="文字方塊 5"/>
          <p:cNvSpPr txBox="1"/>
          <p:nvPr/>
        </p:nvSpPr>
        <p:spPr>
          <a:xfrm>
            <a:off x="6732240" y="2924944"/>
            <a:ext cx="2211038" cy="1384995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r>
              <a:rPr lang="zh-TW" altLang="en-US" sz="2800" b="1" dirty="0" smtClean="0"/>
              <a:t>判斷對錯，並將正確解答顯示出來</a:t>
            </a:r>
            <a:endParaRPr lang="zh-TW" altLang="en-US" sz="2800" b="1" dirty="0"/>
          </a:p>
        </p:txBody>
      </p:sp>
    </p:spTree>
    <p:extLst>
      <p:ext uri="{BB962C8B-B14F-4D97-AF65-F5344CB8AC3E}">
        <p14:creationId xmlns:p14="http://schemas.microsoft.com/office/powerpoint/2010/main" val="1924772109"/>
      </p:ext>
    </p:extLst>
  </p:cSld>
  <p:clrMapOvr>
    <a:masterClrMapping/>
  </p:clrMapOvr>
</p:sld>
</file>

<file path=ppt/theme/theme1.xml><?xml version="1.0" encoding="utf-8"?>
<a:theme xmlns:a="http://schemas.openxmlformats.org/drawingml/2006/main" name="茅草">
  <a:themeElements>
    <a:clrScheme name="茅草">
      <a:dk1>
        <a:sysClr val="windowText" lastClr="000000"/>
      </a:dk1>
      <a:lt1>
        <a:sysClr val="window" lastClr="FFFFFF"/>
      </a:lt1>
      <a:dk2>
        <a:srgbClr val="1D3641"/>
      </a:dk2>
      <a:lt2>
        <a:srgbClr val="DFE6D0"/>
      </a:lt2>
      <a:accent1>
        <a:srgbClr val="759AA5"/>
      </a:accent1>
      <a:accent2>
        <a:srgbClr val="CFC60D"/>
      </a:accent2>
      <a:accent3>
        <a:srgbClr val="99987F"/>
      </a:accent3>
      <a:accent4>
        <a:srgbClr val="90AC97"/>
      </a:accent4>
      <a:accent5>
        <a:srgbClr val="FFAD1C"/>
      </a:accent5>
      <a:accent6>
        <a:srgbClr val="B9AB6F"/>
      </a:accent6>
      <a:hlink>
        <a:srgbClr val="66AACD"/>
      </a:hlink>
      <a:folHlink>
        <a:srgbClr val="809DB3"/>
      </a:folHlink>
    </a:clrScheme>
    <a:fontScheme name="中庸">
      <a:majorFont>
        <a:latin typeface="Tw Cen MT"/>
        <a:ea typeface=""/>
        <a:cs typeface=""/>
        <a:font script="Grek" typeface="Calibri"/>
        <a:font script="Cyrl" typeface="Calibri"/>
        <a:font script="Jpan" typeface="HG創英角ｺﾞｼｯｸUB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創英角ｺﾞｼｯｸUB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茅草">
      <a:fillStyleLst>
        <a:solidFill>
          <a:schemeClr val="phClr"/>
        </a:solidFill>
        <a:gradFill rotWithShape="1">
          <a:gsLst>
            <a:gs pos="0">
              <a:schemeClr val="phClr">
                <a:tint val="79000"/>
                <a:satMod val="180000"/>
              </a:schemeClr>
            </a:gs>
            <a:gs pos="65000">
              <a:schemeClr val="phClr">
                <a:tint val="52000"/>
                <a:satMod val="250000"/>
              </a:schemeClr>
            </a:gs>
            <a:gs pos="100000">
              <a:schemeClr val="phClr">
                <a:tint val="29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000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8700000"/>
            </a:lightRig>
          </a:scene3d>
          <a:sp3d contourW="12700" prstMaterial="dkEdge">
            <a:bevelT w="0" h="0" prst="relaxedInset"/>
            <a:contourClr>
              <a:schemeClr val="phClr">
                <a:shade val="65000"/>
                <a:satMod val="15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13200000"/>
            </a:lightRig>
          </a:scene3d>
          <a:sp3d prstMaterial="dkEdge">
            <a:bevelT w="63500" h="50800" prst="relaxedInse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5000"/>
                <a:shade val="95000"/>
                <a:satMod val="200000"/>
              </a:schemeClr>
            </a:gs>
            <a:gs pos="53000">
              <a:schemeClr val="phClr">
                <a:shade val="60000"/>
                <a:satMod val="220000"/>
              </a:schemeClr>
            </a:gs>
            <a:gs pos="100000">
              <a:schemeClr val="phClr">
                <a:shade val="45000"/>
                <a:satMod val="22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tint val="83000"/>
                <a:shade val="97000"/>
                <a:satMod val="230000"/>
              </a:schemeClr>
            </a:gs>
            <a:gs pos="100000">
              <a:schemeClr val="phClr">
                <a:shade val="35000"/>
                <a:satMod val="250000"/>
              </a:schemeClr>
            </a:gs>
          </a:gsLst>
          <a:path path="circle">
            <a:fillToRect l="15000" t="50000" r="85000" b="6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Thatch</Template>
  <TotalTime>2031</TotalTime>
  <Words>133</Words>
  <Application>Microsoft Office PowerPoint</Application>
  <PresentationFormat>如螢幕大小 (4:3)</PresentationFormat>
  <Paragraphs>27</Paragraphs>
  <Slides>10</Slides>
  <Notes>0</Notes>
  <HiddenSlides>0</HiddenSlides>
  <MMClips>0</MMClips>
  <ScaleCrop>false</ScaleCrop>
  <HeadingPairs>
    <vt:vector size="4" baseType="variant">
      <vt:variant>
        <vt:lpstr>佈景主題</vt:lpstr>
      </vt:variant>
      <vt:variant>
        <vt:i4>1</vt:i4>
      </vt:variant>
      <vt:variant>
        <vt:lpstr>投影片標題</vt:lpstr>
      </vt:variant>
      <vt:variant>
        <vt:i4>10</vt:i4>
      </vt:variant>
    </vt:vector>
  </HeadingPairs>
  <TitlesOfParts>
    <vt:vector size="11" baseType="lpstr">
      <vt:lpstr>茅草</vt:lpstr>
      <vt:lpstr>自製教材不求人  --清單及資料庫應用</vt:lpstr>
      <vt:lpstr>蒐集單字庫</vt:lpstr>
      <vt:lpstr>文字文件(UTF-8)</vt:lpstr>
      <vt:lpstr>STI(Scratch Transform IoT)</vt:lpstr>
      <vt:lpstr>PowerPoint 簡報</vt:lpstr>
      <vt:lpstr>PowerPoint 簡報</vt:lpstr>
      <vt:lpstr>PowerPoint 簡報</vt:lpstr>
      <vt:lpstr>PowerPoint 簡報</vt:lpstr>
      <vt:lpstr>PowerPoint 簡報</vt:lpstr>
      <vt:lpstr>延伸練習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STI-語音英語辭典</dc:title>
  <dc:creator>EZ</dc:creator>
  <cp:lastModifiedBy>tp0601</cp:lastModifiedBy>
  <cp:revision>27</cp:revision>
  <dcterms:created xsi:type="dcterms:W3CDTF">2016-11-18T17:18:42Z</dcterms:created>
  <dcterms:modified xsi:type="dcterms:W3CDTF">2017-01-19T00:05:42Z</dcterms:modified>
</cp:coreProperties>
</file>